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3.xml" ContentType="application/vnd.openxmlformats-officedocument.theme+xml"/>
  <Override PartName="/ppt/slideLayouts/slideLayout21.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67" r:id="rId2"/>
    <p:sldMasterId id="2147483692" r:id="rId3"/>
    <p:sldMasterId id="2147483697" r:id="rId4"/>
  </p:sldMasterIdLst>
  <p:notesMasterIdLst>
    <p:notesMasterId r:id="rId18"/>
  </p:notesMasterIdLst>
  <p:sldIdLst>
    <p:sldId id="256" r:id="rId5"/>
    <p:sldId id="993" r:id="rId6"/>
    <p:sldId id="982" r:id="rId7"/>
    <p:sldId id="984" r:id="rId8"/>
    <p:sldId id="985" r:id="rId9"/>
    <p:sldId id="986" r:id="rId10"/>
    <p:sldId id="987" r:id="rId11"/>
    <p:sldId id="988" r:id="rId12"/>
    <p:sldId id="989" r:id="rId13"/>
    <p:sldId id="990" r:id="rId14"/>
    <p:sldId id="991" r:id="rId15"/>
    <p:sldId id="992" r:id="rId16"/>
    <p:sldId id="8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32F1"/>
    <a:srgbClr val="FD6D08"/>
    <a:srgbClr val="354146"/>
    <a:srgbClr val="387C28"/>
    <a:srgbClr val="7247AD"/>
    <a:srgbClr val="FD8224"/>
    <a:srgbClr val="FF8200"/>
    <a:srgbClr val="FF1400"/>
    <a:srgbClr val="77797C"/>
    <a:srgbClr val="E46C0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520" autoAdjust="0"/>
    <p:restoredTop sz="95976" autoAdjust="0"/>
  </p:normalViewPr>
  <p:slideViewPr>
    <p:cSldViewPr snapToGrid="0" snapToObjects="1">
      <p:cViewPr varScale="1">
        <p:scale>
          <a:sx n="93" d="100"/>
          <a:sy n="93" d="100"/>
        </p:scale>
        <p:origin x="2344" y="200"/>
      </p:cViewPr>
      <p:guideLst>
        <p:guide orient="horz" pos="2160"/>
        <p:guide pos="384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0.jpg>
</file>

<file path=ppt/media/image11.jpg>
</file>

<file path=ppt/media/image12.jpeg>
</file>

<file path=ppt/media/image4.jpeg>
</file>

<file path=ppt/media/image5.jpeg>
</file>

<file path=ppt/media/image6.jpeg>
</file>

<file path=ppt/media/image7.png>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7EB6D5-9211-1844-A951-C4C63370B69E}" type="datetimeFigureOut">
              <a:rPr lang="en-US" smtClean="0"/>
              <a:t>1/24/23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F9549-DBC8-EF4C-9B5E-CA154048DF1A}" type="slidenum">
              <a:rPr lang="en-US" smtClean="0"/>
              <a:t>‹#›</a:t>
            </a:fld>
            <a:endParaRPr lang="en-US" dirty="0"/>
          </a:p>
        </p:txBody>
      </p:sp>
    </p:spTree>
    <p:extLst>
      <p:ext uri="{BB962C8B-B14F-4D97-AF65-F5344CB8AC3E}">
        <p14:creationId xmlns:p14="http://schemas.microsoft.com/office/powerpoint/2010/main" val="40190557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CF9549-DBC8-EF4C-9B5E-CA154048DF1A}" type="slidenum">
              <a:rPr lang="en-US" smtClean="0"/>
              <a:t>2</a:t>
            </a:fld>
            <a:endParaRPr lang="en-US" dirty="0"/>
          </a:p>
        </p:txBody>
      </p:sp>
    </p:spTree>
    <p:extLst>
      <p:ext uri="{BB962C8B-B14F-4D97-AF65-F5344CB8AC3E}">
        <p14:creationId xmlns:p14="http://schemas.microsoft.com/office/powerpoint/2010/main" val="21221230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6" name="Rectangle 5"/>
          <p:cNvSpPr/>
          <p:nvPr userDrawn="1"/>
        </p:nvSpPr>
        <p:spPr>
          <a:xfrm>
            <a:off x="5736439" y="4021296"/>
            <a:ext cx="768389" cy="576105"/>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3" name="Title 1"/>
          <p:cNvSpPr>
            <a:spLocks noGrp="1"/>
          </p:cNvSpPr>
          <p:nvPr>
            <p:ph type="title"/>
          </p:nvPr>
        </p:nvSpPr>
        <p:spPr>
          <a:xfrm>
            <a:off x="609600" y="1449892"/>
            <a:ext cx="10972800" cy="1143000"/>
          </a:xfrm>
        </p:spPr>
        <p:txBody>
          <a:bodyPr/>
          <a:lstStyle>
            <a:lvl1pPr algn="ctr">
              <a:defRPr>
                <a:solidFill>
                  <a:srgbClr val="3B3C3E"/>
                </a:solidFill>
              </a:defRPr>
            </a:lvl1pPr>
          </a:lstStyle>
          <a:p>
            <a:r>
              <a:rPr lang="en-US" dirty="0"/>
              <a:t>Click to edit Master title style</a:t>
            </a:r>
          </a:p>
        </p:txBody>
      </p:sp>
      <p:sp>
        <p:nvSpPr>
          <p:cNvPr id="5" name="Subtitle 2"/>
          <p:cNvSpPr>
            <a:spLocks noGrp="1"/>
          </p:cNvSpPr>
          <p:nvPr>
            <p:ph type="subTitle" idx="1"/>
          </p:nvPr>
        </p:nvSpPr>
        <p:spPr>
          <a:xfrm>
            <a:off x="1828800" y="2694276"/>
            <a:ext cx="8534400" cy="1223675"/>
          </a:xfrm>
        </p:spPr>
        <p:txBody>
          <a:bodyPr/>
          <a:lstStyle>
            <a:lvl1pPr marL="0" indent="0" algn="ctr">
              <a:buNone/>
              <a:defRPr>
                <a:solidFill>
                  <a:srgbClr val="3B3C3E"/>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6330206"/>
            <a:ext cx="12192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pic>
        <p:nvPicPr>
          <p:cNvPr id="2" name="Picture 1" descr="UT_logo_BOBI.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812609" y="4098606"/>
            <a:ext cx="2624192" cy="1443305"/>
          </a:xfrm>
          <a:prstGeom prst="rect">
            <a:avLst/>
          </a:prstGeom>
        </p:spPr>
      </p:pic>
    </p:spTree>
    <p:extLst>
      <p:ext uri="{BB962C8B-B14F-4D97-AF65-F5344CB8AC3E}">
        <p14:creationId xmlns:p14="http://schemas.microsoft.com/office/powerpoint/2010/main" val="3461190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Quote or Text Block">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2229555"/>
            <a:ext cx="10972800" cy="1143000"/>
          </a:xfrm>
        </p:spPr>
        <p:txBody>
          <a:bodyPr>
            <a:normAutofit/>
          </a:bodyPr>
          <a:lstStyle>
            <a:lvl1pPr algn="ctr">
              <a:defRPr sz="3600" b="0">
                <a:solidFill>
                  <a:schemeClr val="bg1"/>
                </a:solidFill>
                <a:latin typeface="Georgia"/>
                <a:cs typeface="Georgia"/>
              </a:defRPr>
            </a:lvl1pPr>
          </a:lstStyle>
          <a:p>
            <a:r>
              <a:rPr lang="en-US" dirty="0"/>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41988495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normAutofit/>
          </a:bodyPr>
          <a:lstStyle>
            <a:lvl1pPr algn="l">
              <a:defRPr sz="2800" b="1" cap="all"/>
            </a:lvl1pPr>
          </a:lstStyle>
          <a:p>
            <a:r>
              <a:rPr lang="en-US" dirty="0"/>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23323662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range Section Header">
    <p:bg>
      <p:bgPr>
        <a:solidFill>
          <a:srgbClr val="FF8200"/>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
        <p:nvSpPr>
          <p:cNvPr id="6" name="Title 1"/>
          <p:cNvSpPr>
            <a:spLocks noGrp="1"/>
          </p:cNvSpPr>
          <p:nvPr>
            <p:ph type="title"/>
          </p:nvPr>
        </p:nvSpPr>
        <p:spPr>
          <a:xfrm>
            <a:off x="963084" y="4406901"/>
            <a:ext cx="10363200" cy="1362075"/>
          </a:xfrm>
        </p:spPr>
        <p:txBody>
          <a:bodyPr anchor="t">
            <a:normAutofit/>
          </a:bodyPr>
          <a:lstStyle>
            <a:lvl1pPr algn="l">
              <a:defRPr sz="2800" b="1" cap="all">
                <a:solidFill>
                  <a:schemeClr val="bg1"/>
                </a:solidFill>
              </a:defRPr>
            </a:lvl1pPr>
          </a:lstStyle>
          <a:p>
            <a:r>
              <a:rPr lang="en-US" dirty="0"/>
              <a:t>Click to edit Master title style</a:t>
            </a:r>
          </a:p>
        </p:txBody>
      </p:sp>
      <p:sp>
        <p:nvSpPr>
          <p:cNvPr id="7" name="Text Placeholder 2"/>
          <p:cNvSpPr>
            <a:spLocks noGrp="1"/>
          </p:cNvSpPr>
          <p:nvPr>
            <p:ph type="body" idx="1"/>
          </p:nvPr>
        </p:nvSpPr>
        <p:spPr>
          <a:xfrm>
            <a:off x="963084" y="2906713"/>
            <a:ext cx="10363200" cy="1500187"/>
          </a:xfrm>
        </p:spPr>
        <p:txBody>
          <a:bodyPr anchor="b"/>
          <a:lstStyle>
            <a:lvl1pPr marL="0" indent="0">
              <a:buNone/>
              <a:defRPr sz="200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1347444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31535550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42241545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3604657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ctr">
              <a:defRPr sz="2000" b="1">
                <a:solidFill>
                  <a:srgbClr val="3B3C3E"/>
                </a:solidFill>
              </a:defRPr>
            </a:lvl1pPr>
          </a:lstStyle>
          <a:p>
            <a:r>
              <a:rPr lang="en-US" dirty="0"/>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lgn="ctr">
              <a:buNone/>
              <a:defRPr sz="1400">
                <a:solidFill>
                  <a:srgbClr val="3B3C3E"/>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609600" y="6356351"/>
            <a:ext cx="1346200" cy="365125"/>
          </a:xfrm>
          <a:prstGeom prst="rect">
            <a:avLst/>
          </a:prstGeom>
        </p:spPr>
        <p:txBody>
          <a:bodyPr/>
          <a:lstStyle/>
          <a:p>
            <a:endParaRPr lang="en-US" dirty="0"/>
          </a:p>
        </p:txBody>
      </p:sp>
      <p:sp>
        <p:nvSpPr>
          <p:cNvPr id="6" name="Footer Placeholder 5"/>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8737600" y="6356351"/>
            <a:ext cx="2844800" cy="365125"/>
          </a:xfrm>
          <a:prstGeom prst="rect">
            <a:avLst/>
          </a:prstGeom>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16039731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One Large Photo">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1"/>
            <a:ext cx="1346200" cy="365125"/>
          </a:xfrm>
          <a:prstGeom prst="rect">
            <a:avLst/>
          </a:prstGeom>
        </p:spPr>
        <p:txBody>
          <a:bodyPr/>
          <a:lstStyle/>
          <a:p>
            <a:endParaRPr lang="en-US" dirty="0"/>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995FC0D8-608D-084B-A5CE-4343663DF3B8}" type="slidenum">
              <a:rPr lang="en-US" smtClean="0"/>
              <a:pPr/>
              <a:t>‹#›</a:t>
            </a:fld>
            <a:endParaRPr lang="en-US" dirty="0"/>
          </a:p>
        </p:txBody>
      </p:sp>
      <p:sp>
        <p:nvSpPr>
          <p:cNvPr id="6" name="Picture Placeholder 2"/>
          <p:cNvSpPr>
            <a:spLocks noGrp="1"/>
          </p:cNvSpPr>
          <p:nvPr>
            <p:ph type="pic" idx="1"/>
          </p:nvPr>
        </p:nvSpPr>
        <p:spPr>
          <a:xfrm>
            <a:off x="0" y="0"/>
            <a:ext cx="12192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Tree>
    <p:extLst>
      <p:ext uri="{BB962C8B-B14F-4D97-AF65-F5344CB8AC3E}">
        <p14:creationId xmlns:p14="http://schemas.microsoft.com/office/powerpoint/2010/main" val="328841143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Large Photo with Overlaid Title">
    <p:spTree>
      <p:nvGrpSpPr>
        <p:cNvPr id="1" name=""/>
        <p:cNvGrpSpPr/>
        <p:nvPr/>
      </p:nvGrpSpPr>
      <p:grpSpPr>
        <a:xfrm>
          <a:off x="0" y="0"/>
          <a:ext cx="0" cy="0"/>
          <a:chOff x="0" y="0"/>
          <a:chExt cx="0" cy="0"/>
        </a:xfrm>
      </p:grpSpPr>
      <p:sp>
        <p:nvSpPr>
          <p:cNvPr id="6" name="Picture Placeholder 2"/>
          <p:cNvSpPr>
            <a:spLocks noGrp="1"/>
          </p:cNvSpPr>
          <p:nvPr>
            <p:ph type="pic" idx="1"/>
          </p:nvPr>
        </p:nvSpPr>
        <p:spPr>
          <a:xfrm>
            <a:off x="0" y="0"/>
            <a:ext cx="12192000"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a:xfrm>
            <a:off x="609600" y="2579688"/>
            <a:ext cx="10972800" cy="1143000"/>
          </a:xfrm>
        </p:spPr>
        <p:txBody>
          <a:bodyPr>
            <a:normAutofit/>
          </a:bodyPr>
          <a:lstStyle>
            <a:lvl1pPr algn="ctr">
              <a:defRPr sz="4000" b="1" spc="0">
                <a:solidFill>
                  <a:schemeClr val="bg1"/>
                </a:solidFill>
              </a:defRPr>
            </a:lvl1pPr>
          </a:lstStyle>
          <a:p>
            <a:r>
              <a:rPr lang="en-US" dirty="0"/>
              <a:t>CLICK TO EDIT MASTER TITLE STYLE</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051C7006-7120-F341-A188-F97DDD913081}" type="slidenum">
              <a:rPr lang="en-US" smtClean="0"/>
              <a:pPr/>
              <a:t>‹#›</a:t>
            </a:fld>
            <a:endParaRPr lang="en-US" dirty="0"/>
          </a:p>
        </p:txBody>
      </p:sp>
    </p:spTree>
    <p:extLst>
      <p:ext uri="{BB962C8B-B14F-4D97-AF65-F5344CB8AC3E}">
        <p14:creationId xmlns:p14="http://schemas.microsoft.com/office/powerpoint/2010/main" val="32051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1"/>
            <a:ext cx="1346200" cy="365125"/>
          </a:xfrm>
          <a:prstGeom prst="rect">
            <a:avLst/>
          </a:prstGeom>
        </p:spPr>
        <p:txBody>
          <a:bodyPr/>
          <a:lstStyle/>
          <a:p>
            <a:endParaRPr lang="en-US" dirty="0"/>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370541" y="2365249"/>
            <a:ext cx="5653492" cy="3845269"/>
          </a:xfrm>
        </p:spPr>
      </p:sp>
      <p:sp>
        <p:nvSpPr>
          <p:cNvPr id="7" name="Picture Placeholder 6"/>
          <p:cNvSpPr>
            <a:spLocks noGrp="1"/>
          </p:cNvSpPr>
          <p:nvPr>
            <p:ph type="pic" sz="quarter" idx="13"/>
          </p:nvPr>
        </p:nvSpPr>
        <p:spPr>
          <a:xfrm>
            <a:off x="370540" y="228600"/>
            <a:ext cx="2743200" cy="2039112"/>
          </a:xfrm>
        </p:spPr>
      </p:sp>
      <p:sp>
        <p:nvSpPr>
          <p:cNvPr id="8" name="Picture Placeholder 7"/>
          <p:cNvSpPr>
            <a:spLocks noGrp="1"/>
          </p:cNvSpPr>
          <p:nvPr>
            <p:ph type="pic" sz="quarter" idx="14"/>
          </p:nvPr>
        </p:nvSpPr>
        <p:spPr>
          <a:xfrm>
            <a:off x="3280833" y="228600"/>
            <a:ext cx="2743200" cy="2039112"/>
          </a:xfrm>
        </p:spPr>
      </p:sp>
      <p:sp>
        <p:nvSpPr>
          <p:cNvPr id="10" name="Title 1"/>
          <p:cNvSpPr>
            <a:spLocks noGrp="1"/>
          </p:cNvSpPr>
          <p:nvPr>
            <p:ph type="title"/>
          </p:nvPr>
        </p:nvSpPr>
        <p:spPr>
          <a:xfrm>
            <a:off x="6653926" y="751925"/>
            <a:ext cx="5065997" cy="1588926"/>
          </a:xfrm>
        </p:spPr>
        <p:txBody>
          <a:bodyPr anchor="b"/>
          <a:lstStyle>
            <a:lvl1pPr algn="ctr">
              <a:defRPr sz="2000" b="1">
                <a:solidFill>
                  <a:schemeClr val="tx1"/>
                </a:solidFill>
              </a:defRPr>
            </a:lvl1pPr>
          </a:lstStyle>
          <a:p>
            <a:r>
              <a:rPr lang="en-US" dirty="0"/>
              <a:t>Click to edit Master title style</a:t>
            </a:r>
          </a:p>
        </p:txBody>
      </p:sp>
      <p:sp>
        <p:nvSpPr>
          <p:cNvPr id="11" name="Text Placeholder 3"/>
          <p:cNvSpPr>
            <a:spLocks noGrp="1"/>
          </p:cNvSpPr>
          <p:nvPr>
            <p:ph type="body" sz="half" idx="2"/>
          </p:nvPr>
        </p:nvSpPr>
        <p:spPr>
          <a:xfrm>
            <a:off x="6653926" y="2340851"/>
            <a:ext cx="5065997" cy="3869666"/>
          </a:xfrm>
        </p:spPr>
        <p:txBody>
          <a:bodyPr/>
          <a:lstStyle>
            <a:lvl1pPr marL="0" indent="0" algn="ctr">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20807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Big Orange">
    <p:bg>
      <p:bgPr>
        <a:solidFill>
          <a:srgbClr val="FF82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1449892"/>
            <a:ext cx="10972800" cy="1143000"/>
          </a:xfrm>
        </p:spPr>
        <p:txBody>
          <a:bodyPr/>
          <a:lstStyle>
            <a:lvl1pPr algn="ctr">
              <a:defRPr>
                <a:solidFill>
                  <a:schemeClr val="bg1"/>
                </a:solidFill>
              </a:defRPr>
            </a:lvl1pPr>
          </a:lstStyle>
          <a:p>
            <a:r>
              <a:rPr lang="en-US" dirty="0"/>
              <a:t>Click to edit Master title style</a:t>
            </a:r>
          </a:p>
        </p:txBody>
      </p:sp>
      <p:sp>
        <p:nvSpPr>
          <p:cNvPr id="4" name="Subtitle 2"/>
          <p:cNvSpPr>
            <a:spLocks noGrp="1"/>
          </p:cNvSpPr>
          <p:nvPr>
            <p:ph type="subTitle" idx="1"/>
          </p:nvPr>
        </p:nvSpPr>
        <p:spPr>
          <a:xfrm>
            <a:off x="1828800" y="2694276"/>
            <a:ext cx="8534400" cy="1223675"/>
          </a:xfrm>
        </p:spPr>
        <p:txBody>
          <a:bodyPr/>
          <a:lstStyle>
            <a:lvl1pPr marL="0" indent="0" algn="ctr">
              <a:buNone/>
              <a:defRPr>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3" name="Picture 2" descr="UT_logo_BOBI-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71748" y="4021295"/>
            <a:ext cx="2648507" cy="1530966"/>
          </a:xfrm>
          <a:prstGeom prst="rect">
            <a:avLst/>
          </a:prstGeom>
        </p:spPr>
      </p:pic>
    </p:spTree>
    <p:extLst>
      <p:ext uri="{BB962C8B-B14F-4D97-AF65-F5344CB8AC3E}">
        <p14:creationId xmlns:p14="http://schemas.microsoft.com/office/powerpoint/2010/main" val="157057234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ix Photo Collage">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609600" y="6356351"/>
            <a:ext cx="1346200" cy="365125"/>
          </a:xfrm>
          <a:prstGeom prst="rect">
            <a:avLst/>
          </a:prstGeom>
        </p:spPr>
        <p:txBody>
          <a:bodyPr/>
          <a:lstStyle/>
          <a:p>
            <a:endParaRPr lang="en-US" dirty="0"/>
          </a:p>
        </p:txBody>
      </p:sp>
      <p:sp>
        <p:nvSpPr>
          <p:cNvPr id="4" name="Footer Placeholder 3"/>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8737600" y="6356351"/>
            <a:ext cx="2844800" cy="365125"/>
          </a:xfrm>
          <a:prstGeom prst="rect">
            <a:avLst/>
          </a:prstGeom>
        </p:spPr>
        <p:txBody>
          <a:bodyPr/>
          <a:lstStyle/>
          <a:p>
            <a:fld id="{995FC0D8-608D-084B-A5CE-4343663DF3B8}" type="slidenum">
              <a:rPr lang="en-US" smtClean="0"/>
              <a:pPr/>
              <a:t>‹#›</a:t>
            </a:fld>
            <a:endParaRPr lang="en-US" dirty="0"/>
          </a:p>
        </p:txBody>
      </p:sp>
      <p:sp>
        <p:nvSpPr>
          <p:cNvPr id="6" name="Picture Placeholder 4"/>
          <p:cNvSpPr>
            <a:spLocks noGrp="1"/>
          </p:cNvSpPr>
          <p:nvPr>
            <p:ph type="pic" idx="1"/>
          </p:nvPr>
        </p:nvSpPr>
        <p:spPr>
          <a:xfrm>
            <a:off x="370541" y="2365249"/>
            <a:ext cx="5653492" cy="3845269"/>
          </a:xfrm>
        </p:spPr>
      </p:sp>
      <p:sp>
        <p:nvSpPr>
          <p:cNvPr id="7" name="Picture Placeholder 6"/>
          <p:cNvSpPr>
            <a:spLocks noGrp="1"/>
          </p:cNvSpPr>
          <p:nvPr>
            <p:ph type="pic" sz="quarter" idx="13"/>
          </p:nvPr>
        </p:nvSpPr>
        <p:spPr>
          <a:xfrm>
            <a:off x="370540" y="228600"/>
            <a:ext cx="2743200" cy="2039112"/>
          </a:xfrm>
        </p:spPr>
      </p:sp>
      <p:sp>
        <p:nvSpPr>
          <p:cNvPr id="8" name="Picture Placeholder 7"/>
          <p:cNvSpPr>
            <a:spLocks noGrp="1"/>
          </p:cNvSpPr>
          <p:nvPr>
            <p:ph type="pic" sz="quarter" idx="14"/>
          </p:nvPr>
        </p:nvSpPr>
        <p:spPr>
          <a:xfrm>
            <a:off x="3280833" y="228600"/>
            <a:ext cx="2743200" cy="2039112"/>
          </a:xfrm>
        </p:spPr>
      </p:sp>
      <p:sp>
        <p:nvSpPr>
          <p:cNvPr id="9" name="Picture Placeholder 4"/>
          <p:cNvSpPr>
            <a:spLocks noGrp="1"/>
          </p:cNvSpPr>
          <p:nvPr>
            <p:ph type="pic" idx="15"/>
          </p:nvPr>
        </p:nvSpPr>
        <p:spPr>
          <a:xfrm>
            <a:off x="6227233" y="228601"/>
            <a:ext cx="5653492" cy="3845269"/>
          </a:xfrm>
        </p:spPr>
      </p:sp>
      <p:sp>
        <p:nvSpPr>
          <p:cNvPr id="10" name="Picture Placeholder 6"/>
          <p:cNvSpPr>
            <a:spLocks noGrp="1"/>
          </p:cNvSpPr>
          <p:nvPr>
            <p:ph type="pic" sz="quarter" idx="16"/>
          </p:nvPr>
        </p:nvSpPr>
        <p:spPr>
          <a:xfrm>
            <a:off x="6227232" y="4175911"/>
            <a:ext cx="2743200" cy="2039112"/>
          </a:xfrm>
        </p:spPr>
      </p:sp>
      <p:sp>
        <p:nvSpPr>
          <p:cNvPr id="11" name="Picture Placeholder 7"/>
          <p:cNvSpPr>
            <a:spLocks noGrp="1"/>
          </p:cNvSpPr>
          <p:nvPr>
            <p:ph type="pic" sz="quarter" idx="17"/>
          </p:nvPr>
        </p:nvSpPr>
        <p:spPr>
          <a:xfrm>
            <a:off x="9137525" y="4175911"/>
            <a:ext cx="2743200" cy="2039112"/>
          </a:xfrm>
        </p:spPr>
      </p:sp>
    </p:spTree>
    <p:extLst>
      <p:ext uri="{BB962C8B-B14F-4D97-AF65-F5344CB8AC3E}">
        <p14:creationId xmlns:p14="http://schemas.microsoft.com/office/powerpoint/2010/main" val="1589478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
            <a:ext cx="10363200" cy="895350"/>
          </a:xfrm>
        </p:spPr>
        <p:txBody>
          <a:bodyPr>
            <a:normAutofit/>
          </a:bodyPr>
          <a:lstStyle>
            <a:lvl1pPr>
              <a:defRPr sz="2400"/>
            </a:lvl1pPr>
          </a:lstStyle>
          <a:p>
            <a:r>
              <a:rPr lang="en-US" dirty="0"/>
              <a:t>Click to edit Master title style</a:t>
            </a:r>
          </a:p>
        </p:txBody>
      </p:sp>
      <p:sp>
        <p:nvSpPr>
          <p:cNvPr id="4" name="Date Placeholder 3"/>
          <p:cNvSpPr>
            <a:spLocks noGrp="1"/>
          </p:cNvSpPr>
          <p:nvPr>
            <p:ph type="dt" sz="half" idx="10"/>
          </p:nvPr>
        </p:nvSpPr>
        <p:spPr>
          <a:xfrm>
            <a:off x="609600" y="6356351"/>
            <a:ext cx="2844800" cy="365125"/>
          </a:xfrm>
          <a:prstGeom prst="rect">
            <a:avLst/>
          </a:prstGeom>
        </p:spPr>
        <p:txBody>
          <a:bodyPr/>
          <a:lstStyle/>
          <a:p>
            <a:endParaRPr lang="en-US" dirty="0"/>
          </a:p>
        </p:txBody>
      </p:sp>
      <p:sp>
        <p:nvSpPr>
          <p:cNvPr id="5" name="Footer Placeholder 4"/>
          <p:cNvSpPr>
            <a:spLocks noGrp="1"/>
          </p:cNvSpPr>
          <p:nvPr>
            <p:ph type="ftr" sz="quarter" idx="11"/>
          </p:nvPr>
        </p:nvSpPr>
        <p:spPr>
          <a:xfrm>
            <a:off x="4165600" y="6356351"/>
            <a:ext cx="3860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737600" y="6356351"/>
            <a:ext cx="2844800" cy="365125"/>
          </a:xfrm>
          <a:prstGeom prst="rect">
            <a:avLst/>
          </a:prstGeom>
        </p:spPr>
        <p:txBody>
          <a:bodyPr/>
          <a:lstStyle/>
          <a:p>
            <a:fld id="{1246A90C-EDD6-534A-836B-F35EA6B6A503}" type="slidenum">
              <a:rPr lang="en-US" smtClean="0"/>
              <a:t>‹#›</a:t>
            </a:fld>
            <a:endParaRPr lang="en-US" dirty="0"/>
          </a:p>
        </p:txBody>
      </p:sp>
      <p:sp>
        <p:nvSpPr>
          <p:cNvPr id="10" name="Chart Placeholder 9"/>
          <p:cNvSpPr>
            <a:spLocks noGrp="1"/>
          </p:cNvSpPr>
          <p:nvPr>
            <p:ph type="chart" sz="quarter" idx="13"/>
          </p:nvPr>
        </p:nvSpPr>
        <p:spPr>
          <a:xfrm>
            <a:off x="914400" y="1130300"/>
            <a:ext cx="10363200" cy="5035550"/>
          </a:xfrm>
        </p:spPr>
        <p:txBody>
          <a:bodyPr/>
          <a:lstStyle>
            <a:lvl1pPr>
              <a:defRPr>
                <a:solidFill>
                  <a:schemeClr val="tx1"/>
                </a:solidFill>
              </a:defRPr>
            </a:lvl1pPr>
          </a:lstStyle>
          <a:p>
            <a:endParaRPr lang="en-US" dirty="0"/>
          </a:p>
        </p:txBody>
      </p:sp>
    </p:spTree>
    <p:extLst>
      <p:ext uri="{BB962C8B-B14F-4D97-AF65-F5344CB8AC3E}">
        <p14:creationId xmlns:p14="http://schemas.microsoft.com/office/powerpoint/2010/main" val="3315191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Big Logo">
    <p:spTree>
      <p:nvGrpSpPr>
        <p:cNvPr id="1" name=""/>
        <p:cNvGrpSpPr/>
        <p:nvPr/>
      </p:nvGrpSpPr>
      <p:grpSpPr>
        <a:xfrm>
          <a:off x="0" y="0"/>
          <a:ext cx="0" cy="0"/>
          <a:chOff x="0" y="0"/>
          <a:chExt cx="0" cy="0"/>
        </a:xfrm>
      </p:grpSpPr>
      <p:sp>
        <p:nvSpPr>
          <p:cNvPr id="6" name="Rectangle 5"/>
          <p:cNvSpPr/>
          <p:nvPr userDrawn="1"/>
        </p:nvSpPr>
        <p:spPr>
          <a:xfrm>
            <a:off x="0" y="4661212"/>
            <a:ext cx="12192000" cy="2196788"/>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7" name="Subtitle 2"/>
          <p:cNvSpPr>
            <a:spLocks noGrp="1"/>
          </p:cNvSpPr>
          <p:nvPr>
            <p:ph type="subTitle" idx="1"/>
          </p:nvPr>
        </p:nvSpPr>
        <p:spPr>
          <a:xfrm>
            <a:off x="1828800" y="215736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1" name="Title 1"/>
          <p:cNvSpPr>
            <a:spLocks noGrp="1"/>
          </p:cNvSpPr>
          <p:nvPr>
            <p:ph type="ctrTitle"/>
          </p:nvPr>
        </p:nvSpPr>
        <p:spPr>
          <a:xfrm>
            <a:off x="914400" y="396711"/>
            <a:ext cx="10363200" cy="1470025"/>
          </a:xfrm>
        </p:spPr>
        <p:txBody>
          <a:bodyPr/>
          <a:lstStyle>
            <a:lvl1pPr algn="ctr">
              <a:defRPr/>
            </a:lvl1pPr>
          </a:lstStyle>
          <a:p>
            <a:r>
              <a:rPr lang="en-US" dirty="0"/>
              <a:t>Click to edit Master title style</a:t>
            </a:r>
          </a:p>
        </p:txBody>
      </p:sp>
      <p:pic>
        <p:nvPicPr>
          <p:cNvPr id="8" name="Picture 7" descr="UT_logo_BOBI-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71748" y="4997455"/>
            <a:ext cx="2648507" cy="1530966"/>
          </a:xfrm>
          <a:prstGeom prst="rect">
            <a:avLst/>
          </a:prstGeom>
        </p:spPr>
      </p:pic>
    </p:spTree>
    <p:extLst>
      <p:ext uri="{BB962C8B-B14F-4D97-AF65-F5344CB8AC3E}">
        <p14:creationId xmlns:p14="http://schemas.microsoft.com/office/powerpoint/2010/main" val="4187791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Title: Minimal Identity">
    <p:spTree>
      <p:nvGrpSpPr>
        <p:cNvPr id="1" name=""/>
        <p:cNvGrpSpPr/>
        <p:nvPr/>
      </p:nvGrpSpPr>
      <p:grpSpPr>
        <a:xfrm>
          <a:off x="0" y="0"/>
          <a:ext cx="0" cy="0"/>
          <a:chOff x="0" y="0"/>
          <a:chExt cx="0" cy="0"/>
        </a:xfrm>
      </p:grpSpPr>
      <p:sp>
        <p:nvSpPr>
          <p:cNvPr id="2" name="Title 1"/>
          <p:cNvSpPr>
            <a:spLocks noGrp="1"/>
          </p:cNvSpPr>
          <p:nvPr>
            <p:ph type="ctrTitle"/>
          </p:nvPr>
        </p:nvSpPr>
        <p:spPr>
          <a:xfrm>
            <a:off x="914400" y="1325851"/>
            <a:ext cx="10363200" cy="1470025"/>
          </a:xfrm>
        </p:spPr>
        <p:txBody>
          <a:bodyPr/>
          <a:lstStyle/>
          <a:p>
            <a:r>
              <a:rPr lang="en-US" dirty="0"/>
              <a:t>Click to edit Master title style</a:t>
            </a:r>
          </a:p>
        </p:txBody>
      </p:sp>
      <p:sp>
        <p:nvSpPr>
          <p:cNvPr id="3" name="Subtitle 2"/>
          <p:cNvSpPr>
            <a:spLocks noGrp="1"/>
          </p:cNvSpPr>
          <p:nvPr>
            <p:ph type="subTitle" idx="1"/>
          </p:nvPr>
        </p:nvSpPr>
        <p:spPr>
          <a:xfrm>
            <a:off x="1828800" y="3081625"/>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Rectangle 6"/>
          <p:cNvSpPr/>
          <p:nvPr userDrawn="1"/>
        </p:nvSpPr>
        <p:spPr>
          <a:xfrm>
            <a:off x="0" y="6330206"/>
            <a:ext cx="12192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pic>
        <p:nvPicPr>
          <p:cNvPr id="8" name="Picture 7" descr="new PT BOBI-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9840651" y="6409332"/>
            <a:ext cx="2234720" cy="383350"/>
          </a:xfrm>
          <a:prstGeom prst="rect">
            <a:avLst/>
          </a:prstGeom>
        </p:spPr>
      </p:pic>
    </p:spTree>
    <p:extLst>
      <p:ext uri="{BB962C8B-B14F-4D97-AF65-F5344CB8AC3E}">
        <p14:creationId xmlns:p14="http://schemas.microsoft.com/office/powerpoint/2010/main" val="13504415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Your Custom Photo">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6600461"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Rectangle 3"/>
          <p:cNvSpPr/>
          <p:nvPr userDrawn="1"/>
        </p:nvSpPr>
        <p:spPr>
          <a:xfrm>
            <a:off x="6600461" y="0"/>
            <a:ext cx="5591539" cy="68580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5" name="Title 1"/>
          <p:cNvSpPr>
            <a:spLocks noGrp="1"/>
          </p:cNvSpPr>
          <p:nvPr>
            <p:ph type="title"/>
          </p:nvPr>
        </p:nvSpPr>
        <p:spPr>
          <a:xfrm>
            <a:off x="6600461" y="274638"/>
            <a:ext cx="5591539" cy="3546463"/>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BOBI-KNOCKOUT.eps"/>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7802235" y="4313728"/>
            <a:ext cx="3225221" cy="1864335"/>
          </a:xfrm>
          <a:prstGeom prst="rect">
            <a:avLst/>
          </a:prstGeom>
        </p:spPr>
      </p:pic>
    </p:spTree>
    <p:extLst>
      <p:ext uri="{BB962C8B-B14F-4D97-AF65-F5344CB8AC3E}">
        <p14:creationId xmlns:p14="http://schemas.microsoft.com/office/powerpoint/2010/main" val="2446035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Title: Photo 1">
    <p:spTree>
      <p:nvGrpSpPr>
        <p:cNvPr id="1" name=""/>
        <p:cNvGrpSpPr/>
        <p:nvPr/>
      </p:nvGrpSpPr>
      <p:grpSpPr>
        <a:xfrm>
          <a:off x="0" y="0"/>
          <a:ext cx="0" cy="0"/>
          <a:chOff x="0" y="0"/>
          <a:chExt cx="0" cy="0"/>
        </a:xfrm>
      </p:grpSpPr>
      <p:pic>
        <p:nvPicPr>
          <p:cNvPr id="9" name="Picture 8" descr="AyresJosh.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624649" y="0"/>
            <a:ext cx="13827568" cy="6868412"/>
          </a:xfrm>
          <a:prstGeom prst="rect">
            <a:avLst/>
          </a:prstGeom>
        </p:spPr>
      </p:pic>
      <p:sp>
        <p:nvSpPr>
          <p:cNvPr id="6" name="Rectangle 5"/>
          <p:cNvSpPr/>
          <p:nvPr userDrawn="1"/>
        </p:nvSpPr>
        <p:spPr>
          <a:xfrm>
            <a:off x="6085923" y="0"/>
            <a:ext cx="5591539" cy="68580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6085923" y="274638"/>
            <a:ext cx="5591539" cy="3546463"/>
          </a:xfrm>
        </p:spPr>
        <p:txBody>
          <a:bodyPr>
            <a:normAutofit/>
          </a:bodyPr>
          <a:lstStyle>
            <a:lvl1pPr algn="ctr">
              <a:defRPr sz="4000">
                <a:solidFill>
                  <a:schemeClr val="bg1"/>
                </a:solidFill>
              </a:defRPr>
            </a:lvl1pPr>
          </a:lstStyle>
          <a:p>
            <a:r>
              <a:rPr lang="en-US" dirty="0"/>
              <a:t>Click to edit Master title style</a:t>
            </a:r>
          </a:p>
        </p:txBody>
      </p:sp>
      <p:pic>
        <p:nvPicPr>
          <p:cNvPr id="7" name="Picture 6" descr="UT_logo_BOBI-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370577" y="4313727"/>
            <a:ext cx="3245995" cy="1876344"/>
          </a:xfrm>
          <a:prstGeom prst="rect">
            <a:avLst/>
          </a:prstGeom>
        </p:spPr>
      </p:pic>
    </p:spTree>
    <p:extLst>
      <p:ext uri="{BB962C8B-B14F-4D97-AF65-F5344CB8AC3E}">
        <p14:creationId xmlns:p14="http://schemas.microsoft.com/office/powerpoint/2010/main" val="4714986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pic>
        <p:nvPicPr>
          <p:cNvPr id="7" name="Picture 6" descr="flag2.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1"/>
            <a:ext cx="12192000" cy="6879375"/>
          </a:xfrm>
          <a:prstGeom prst="rect">
            <a:avLst/>
          </a:prstGeom>
        </p:spPr>
      </p:pic>
      <p:sp>
        <p:nvSpPr>
          <p:cNvPr id="4" name="Rectangle 3"/>
          <p:cNvSpPr/>
          <p:nvPr userDrawn="1"/>
        </p:nvSpPr>
        <p:spPr>
          <a:xfrm>
            <a:off x="6085923" y="0"/>
            <a:ext cx="5591539" cy="685800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9" name="Text Placeholder 8"/>
          <p:cNvSpPr>
            <a:spLocks noGrp="1"/>
          </p:cNvSpPr>
          <p:nvPr>
            <p:ph type="body" sz="quarter" idx="10"/>
          </p:nvPr>
        </p:nvSpPr>
        <p:spPr>
          <a:xfrm>
            <a:off x="6085923" y="649288"/>
            <a:ext cx="5591539" cy="3160712"/>
          </a:xfrm>
        </p:spPr>
        <p:txBody>
          <a:bodyPr anchor="ctr">
            <a:normAutofit/>
          </a:bodyPr>
          <a:lstStyle>
            <a:lvl1pPr>
              <a:defRPr sz="4000" b="0">
                <a:solidFill>
                  <a:schemeClr val="bg1"/>
                </a:solidFill>
              </a:defRPr>
            </a:lvl1pPr>
          </a:lstStyle>
          <a:p>
            <a:pPr lvl="0"/>
            <a:r>
              <a:rPr lang="en-US" dirty="0"/>
              <a:t>Click to edit Master text styles</a:t>
            </a:r>
          </a:p>
        </p:txBody>
      </p:sp>
      <p:pic>
        <p:nvPicPr>
          <p:cNvPr id="8" name="Picture 7" descr="UT_logo_BOBI-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3082" y="4326696"/>
            <a:ext cx="3177221" cy="1836589"/>
          </a:xfrm>
          <a:prstGeom prst="rect">
            <a:avLst/>
          </a:prstGeom>
        </p:spPr>
      </p:pic>
    </p:spTree>
    <p:extLst>
      <p:ext uri="{BB962C8B-B14F-4D97-AF65-F5344CB8AC3E}">
        <p14:creationId xmlns:p14="http://schemas.microsoft.com/office/powerpoint/2010/main" val="614899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051C7006-7120-F341-A188-F97DDD913081}" type="slidenum">
              <a:rPr lang="en-US" smtClean="0"/>
              <a:t>‹#›</a:t>
            </a:fld>
            <a:endParaRPr lang="en-US" dirty="0"/>
          </a:p>
        </p:txBody>
      </p:sp>
    </p:spTree>
    <p:extLst>
      <p:ext uri="{BB962C8B-B14F-4D97-AF65-F5344CB8AC3E}">
        <p14:creationId xmlns:p14="http://schemas.microsoft.com/office/powerpoint/2010/main" val="915947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3B3C3E"/>
                </a:solidFill>
                <a:latin typeface="+mn-lt"/>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3B3C3E"/>
                </a:solidFill>
                <a:latin typeface="+mn-lt"/>
              </a:defRPr>
            </a:lvl1pPr>
            <a:lvl2pPr>
              <a:defRPr>
                <a:solidFill>
                  <a:srgbClr val="3B3C3E"/>
                </a:solidFill>
                <a:latin typeface="+mn-lt"/>
              </a:defRPr>
            </a:lvl2pPr>
            <a:lvl3pPr>
              <a:defRPr>
                <a:solidFill>
                  <a:srgbClr val="3B3C3E"/>
                </a:solidFill>
                <a:latin typeface="+mn-lt"/>
              </a:defRPr>
            </a:lvl3pPr>
            <a:lvl4pPr>
              <a:defRPr>
                <a:solidFill>
                  <a:srgbClr val="3B3C3E"/>
                </a:solidFill>
                <a:latin typeface="+mn-lt"/>
              </a:defRPr>
            </a:lvl4pPr>
            <a:lvl5pPr>
              <a:defRPr>
                <a:solidFill>
                  <a:srgbClr val="3B3C3E"/>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a:xfrm>
            <a:off x="609601" y="6356351"/>
            <a:ext cx="1863817" cy="365125"/>
          </a:xfrm>
        </p:spPr>
        <p:txBody>
          <a:bodyPr/>
          <a:lstStyle>
            <a:lvl1pPr>
              <a:defRPr sz="1000">
                <a:solidFill>
                  <a:schemeClr val="bg1"/>
                </a:solidFill>
                <a:latin typeface="Arial"/>
                <a:cs typeface="Arial"/>
              </a:defRPr>
            </a:lvl1pPr>
          </a:lstStyle>
          <a:p>
            <a:endParaRPr lang="en-US" dirty="0"/>
          </a:p>
        </p:txBody>
      </p:sp>
      <p:sp>
        <p:nvSpPr>
          <p:cNvPr id="5" name="Footer Placeholder 4"/>
          <p:cNvSpPr>
            <a:spLocks noGrp="1"/>
          </p:cNvSpPr>
          <p:nvPr>
            <p:ph type="ftr" sz="quarter" idx="11"/>
          </p:nvPr>
        </p:nvSpPr>
        <p:spPr>
          <a:xfrm>
            <a:off x="2473417" y="6356351"/>
            <a:ext cx="3860800" cy="365125"/>
          </a:xfrm>
        </p:spPr>
        <p:txBody>
          <a:bodyPr/>
          <a:lstStyle>
            <a:lvl1pP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12"/>
          </p:nvPr>
        </p:nvSpPr>
        <p:spPr>
          <a:xfrm>
            <a:off x="6334217" y="6356351"/>
            <a:ext cx="2844800" cy="365125"/>
          </a:xfrm>
        </p:spPr>
        <p:txBody>
          <a:bodyPr/>
          <a:lstStyle>
            <a:lvl1pPr>
              <a:defRPr sz="2000">
                <a:solidFill>
                  <a:schemeClr val="bg1"/>
                </a:solidFill>
                <a:latin typeface="+mj-lt"/>
                <a:cs typeface="Arial"/>
              </a:defRPr>
            </a:lvl1pPr>
          </a:lstStyle>
          <a:p>
            <a:fld id="{051C7006-7120-F341-A188-F97DDD913081}" type="slidenum">
              <a:rPr lang="en-US" smtClean="0"/>
              <a:pPr/>
              <a:t>‹#›</a:t>
            </a:fld>
            <a:endParaRPr lang="en-US" dirty="0"/>
          </a:p>
        </p:txBody>
      </p:sp>
      <p:grpSp>
        <p:nvGrpSpPr>
          <p:cNvPr id="7" name="Group 6"/>
          <p:cNvGrpSpPr/>
          <p:nvPr userDrawn="1"/>
        </p:nvGrpSpPr>
        <p:grpSpPr>
          <a:xfrm>
            <a:off x="9785023" y="6369050"/>
            <a:ext cx="2341622" cy="488950"/>
            <a:chOff x="9785023" y="6369050"/>
            <a:chExt cx="2341622" cy="488950"/>
          </a:xfrm>
        </p:grpSpPr>
        <p:sp>
          <p:nvSpPr>
            <p:cNvPr id="8" name="Rectangle 7"/>
            <p:cNvSpPr/>
            <p:nvPr/>
          </p:nvSpPr>
          <p:spPr>
            <a:xfrm>
              <a:off x="9785023" y="6369050"/>
              <a:ext cx="2341622" cy="48895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9" name="Picture 6" descr="Image result for utk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657816" y="6378477"/>
              <a:ext cx="423417" cy="42341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44777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1.xml"/><Relationship Id="rId7" Type="http://schemas.openxmlformats.org/officeDocument/2006/relationships/slideLayout" Target="../slideLayouts/slideLayout15.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5" Type="http://schemas.openxmlformats.org/officeDocument/2006/relationships/slideLayout" Target="../slideLayouts/slideLayout13.xml"/><Relationship Id="rId10" Type="http://schemas.openxmlformats.org/officeDocument/2006/relationships/image" Target="../media/image6.jpeg"/><Relationship Id="rId4" Type="http://schemas.openxmlformats.org/officeDocument/2006/relationships/slideLayout" Target="../slideLayouts/slideLayout12.xml"/><Relationship Id="rId9" Type="http://schemas.openxmlformats.org/officeDocument/2006/relationships/image" Target="../media/image3.emf"/></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emf"/><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3.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theme" Target="../theme/theme4.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subtitle style</a:t>
            </a:r>
          </a:p>
        </p:txBody>
      </p:sp>
    </p:spTree>
    <p:extLst>
      <p:ext uri="{BB962C8B-B14F-4D97-AF65-F5344CB8AC3E}">
        <p14:creationId xmlns:p14="http://schemas.microsoft.com/office/powerpoint/2010/main" val="1758142741"/>
      </p:ext>
    </p:extLst>
  </p:cSld>
  <p:clrMap bg1="lt1" tx1="dk1" bg2="lt2" tx2="dk2" accent1="accent1" accent2="accent2" accent3="accent3" accent4="accent4" accent5="accent5" accent6="accent6" hlink="hlink" folHlink="folHlink"/>
  <p:sldLayoutIdLst>
    <p:sldLayoutId id="2147483702" r:id="rId1"/>
    <p:sldLayoutId id="2147483664" r:id="rId2"/>
    <p:sldLayoutId id="2147483661" r:id="rId3"/>
    <p:sldLayoutId id="2147483649" r:id="rId4"/>
    <p:sldLayoutId id="2147483700" r:id="rId5"/>
    <p:sldLayoutId id="2147483663" r:id="rId6"/>
    <p:sldLayoutId id="2147483696" r:id="rId7"/>
    <p:sldLayoutId id="2147483703" r:id="rId8"/>
  </p:sldLayoutIdLst>
  <p:hf hdr="0" ftr="0" dt="0"/>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0" indent="0" algn="ctr" defTabSz="457200" rtl="0" eaLnBrk="1" latinLnBrk="0" hangingPunct="1">
        <a:spcBef>
          <a:spcPct val="20000"/>
        </a:spcBef>
        <a:buFont typeface="Arial"/>
        <a:buNone/>
        <a:defRPr sz="3200" kern="1200">
          <a:solidFill>
            <a:srgbClr val="77797C"/>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6330206"/>
            <a:ext cx="12192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1" y="6356351"/>
            <a:ext cx="174747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endParaRPr lang="en-US" dirty="0"/>
          </a:p>
        </p:txBody>
      </p:sp>
      <p:sp>
        <p:nvSpPr>
          <p:cNvPr id="5" name="Footer Placeholder 4"/>
          <p:cNvSpPr>
            <a:spLocks noGrp="1"/>
          </p:cNvSpPr>
          <p:nvPr>
            <p:ph type="ftr" sz="quarter" idx="3"/>
          </p:nvPr>
        </p:nvSpPr>
        <p:spPr>
          <a:xfrm>
            <a:off x="2357079" y="6356351"/>
            <a:ext cx="38608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6" name="Slide Number Placeholder 5"/>
          <p:cNvSpPr>
            <a:spLocks noGrp="1"/>
          </p:cNvSpPr>
          <p:nvPr>
            <p:ph type="sldNum" sz="quarter" idx="4"/>
          </p:nvPr>
        </p:nvSpPr>
        <p:spPr>
          <a:xfrm>
            <a:off x="6223161" y="6356351"/>
            <a:ext cx="28448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1" name="Picture 10" descr="new PT BOBI-KNOCKOUT.eps"/>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9840651" y="6409332"/>
            <a:ext cx="2234720" cy="383350"/>
          </a:xfrm>
          <a:prstGeom prst="rect">
            <a:avLst/>
          </a:prstGeom>
        </p:spPr>
      </p:pic>
      <p:grpSp>
        <p:nvGrpSpPr>
          <p:cNvPr id="9" name="Group 8"/>
          <p:cNvGrpSpPr/>
          <p:nvPr userDrawn="1"/>
        </p:nvGrpSpPr>
        <p:grpSpPr>
          <a:xfrm>
            <a:off x="9785023" y="6369050"/>
            <a:ext cx="2341622" cy="488950"/>
            <a:chOff x="9785023" y="6369050"/>
            <a:chExt cx="2341622" cy="488950"/>
          </a:xfrm>
        </p:grpSpPr>
        <p:sp>
          <p:nvSpPr>
            <p:cNvPr id="10" name="Rectangle 9"/>
            <p:cNvSpPr/>
            <p:nvPr/>
          </p:nvSpPr>
          <p:spPr>
            <a:xfrm>
              <a:off x="9785023" y="6369050"/>
              <a:ext cx="2341622" cy="488950"/>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12" name="Picture 6" descr="Image result for utk logo"/>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1657816" y="6378477"/>
              <a:ext cx="423417" cy="42341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101319141"/>
      </p:ext>
    </p:extLst>
  </p:cSld>
  <p:clrMap bg1="lt1" tx1="dk1" bg2="lt2" tx2="dk2" accent1="accent1" accent2="accent2" accent3="accent3" accent4="accent4" accent5="accent5" accent6="accent6" hlink="hlink" folHlink="folHlink"/>
  <p:sldLayoutIdLst>
    <p:sldLayoutId id="2147483669" r:id="rId1"/>
    <p:sldLayoutId id="2147483691" r:id="rId2"/>
    <p:sldLayoutId id="2147483670" r:id="rId3"/>
    <p:sldLayoutId id="2147483701" r:id="rId4"/>
    <p:sldLayoutId id="2147483671" r:id="rId5"/>
    <p:sldLayoutId id="2147483672" r:id="rId6"/>
    <p:sldLayoutId id="2147483674" r:id="rId7"/>
  </p:sldLayoutIdLst>
  <p:hf hdr="0" ftr="0" dt="0"/>
  <p:txStyles>
    <p:titleStyle>
      <a:lvl1pPr algn="l" defTabSz="457200" rtl="0" eaLnBrk="1" latinLnBrk="0" hangingPunct="1">
        <a:spcBef>
          <a:spcPct val="0"/>
        </a:spcBef>
        <a:buNone/>
        <a:defRPr sz="4400" b="1"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0" y="6330206"/>
            <a:ext cx="12192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0" name="Date Placeholder 3"/>
          <p:cNvSpPr>
            <a:spLocks noGrp="1"/>
          </p:cNvSpPr>
          <p:nvPr>
            <p:ph type="dt" sz="half" idx="2"/>
          </p:nvPr>
        </p:nvSpPr>
        <p:spPr>
          <a:xfrm>
            <a:off x="609601" y="6356351"/>
            <a:ext cx="174747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endParaRPr lang="en-US" dirty="0"/>
          </a:p>
        </p:txBody>
      </p:sp>
      <p:sp>
        <p:nvSpPr>
          <p:cNvPr id="11" name="Footer Placeholder 4"/>
          <p:cNvSpPr>
            <a:spLocks noGrp="1"/>
          </p:cNvSpPr>
          <p:nvPr>
            <p:ph type="ftr" sz="quarter" idx="3"/>
          </p:nvPr>
        </p:nvSpPr>
        <p:spPr>
          <a:xfrm>
            <a:off x="2357079" y="6356351"/>
            <a:ext cx="38608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2" name="Slide Number Placeholder 5"/>
          <p:cNvSpPr>
            <a:spLocks noGrp="1"/>
          </p:cNvSpPr>
          <p:nvPr>
            <p:ph type="sldNum" sz="quarter" idx="4"/>
          </p:nvPr>
        </p:nvSpPr>
        <p:spPr>
          <a:xfrm>
            <a:off x="6223161" y="6356351"/>
            <a:ext cx="28448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4" name="Picture 13" descr="new PT BOBI-KNOCKOUT.eps"/>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9840651" y="6409332"/>
            <a:ext cx="2234720" cy="383350"/>
          </a:xfrm>
          <a:prstGeom prst="rect">
            <a:avLst/>
          </a:prstGeom>
        </p:spPr>
      </p:pic>
    </p:spTree>
    <p:extLst>
      <p:ext uri="{BB962C8B-B14F-4D97-AF65-F5344CB8AC3E}">
        <p14:creationId xmlns:p14="http://schemas.microsoft.com/office/powerpoint/2010/main" val="2856070284"/>
      </p:ext>
    </p:extLst>
  </p:cSld>
  <p:clrMap bg1="lt1" tx1="dk1" bg2="lt2" tx2="dk2" accent1="accent1" accent2="accent2" accent3="accent3" accent4="accent4" accent5="accent5" accent6="accent6" hlink="hlink" folHlink="folHlink"/>
  <p:sldLayoutIdLst>
    <p:sldLayoutId id="2147483676" r:id="rId1"/>
    <p:sldLayoutId id="2147483693" r:id="rId2"/>
    <p:sldLayoutId id="2147483699" r:id="rId3"/>
    <p:sldLayoutId id="2147483694" r:id="rId4"/>
    <p:sldLayoutId id="2147483695" r:id="rId5"/>
  </p:sldLayoutIdLst>
  <p:hf hdr="0" ftr="0" dt="0"/>
  <p:txStyles>
    <p:titleStyle>
      <a:lvl1pPr algn="l"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0" y="6330206"/>
            <a:ext cx="12192000" cy="527794"/>
          </a:xfrm>
          <a:prstGeom prst="rect">
            <a:avLst/>
          </a:prstGeom>
          <a:solidFill>
            <a:srgbClr val="FF82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8" name="Date Placeholder 3"/>
          <p:cNvSpPr>
            <a:spLocks noGrp="1"/>
          </p:cNvSpPr>
          <p:nvPr>
            <p:ph type="dt" sz="half" idx="2"/>
          </p:nvPr>
        </p:nvSpPr>
        <p:spPr>
          <a:xfrm>
            <a:off x="609601" y="6356351"/>
            <a:ext cx="1747479" cy="365125"/>
          </a:xfrm>
          <a:prstGeom prst="rect">
            <a:avLst/>
          </a:prstGeom>
        </p:spPr>
        <p:txBody>
          <a:bodyPr vert="horz" lIns="91440" tIns="45720" rIns="91440" bIns="45720" rtlCol="0" anchor="ctr"/>
          <a:lstStyle>
            <a:lvl1pPr algn="l">
              <a:defRPr sz="1000">
                <a:solidFill>
                  <a:schemeClr val="bg1"/>
                </a:solidFill>
                <a:latin typeface="Arial"/>
                <a:cs typeface="Arial"/>
              </a:defRPr>
            </a:lvl1pPr>
          </a:lstStyle>
          <a:p>
            <a:endParaRPr lang="en-US" dirty="0"/>
          </a:p>
        </p:txBody>
      </p:sp>
      <p:sp>
        <p:nvSpPr>
          <p:cNvPr id="9" name="Footer Placeholder 4"/>
          <p:cNvSpPr>
            <a:spLocks noGrp="1"/>
          </p:cNvSpPr>
          <p:nvPr>
            <p:ph type="ftr" sz="quarter" idx="3"/>
          </p:nvPr>
        </p:nvSpPr>
        <p:spPr>
          <a:xfrm>
            <a:off x="2357079" y="6356351"/>
            <a:ext cx="3860800" cy="365125"/>
          </a:xfrm>
          <a:prstGeom prst="rect">
            <a:avLst/>
          </a:prstGeom>
        </p:spPr>
        <p:txBody>
          <a:bodyPr vert="horz" lIns="91440" tIns="45720" rIns="91440" bIns="45720" rtlCol="0" anchor="ctr"/>
          <a:lstStyle>
            <a:lvl1pPr algn="ctr">
              <a:defRPr sz="1000">
                <a:solidFill>
                  <a:schemeClr val="bg1"/>
                </a:solidFill>
                <a:latin typeface="Arial"/>
                <a:cs typeface="Arial"/>
              </a:defRPr>
            </a:lvl1pPr>
          </a:lstStyle>
          <a:p>
            <a:endParaRPr lang="en-US" dirty="0"/>
          </a:p>
        </p:txBody>
      </p:sp>
      <p:sp>
        <p:nvSpPr>
          <p:cNvPr id="10" name="Slide Number Placeholder 5"/>
          <p:cNvSpPr>
            <a:spLocks noGrp="1"/>
          </p:cNvSpPr>
          <p:nvPr>
            <p:ph type="sldNum" sz="quarter" idx="4"/>
          </p:nvPr>
        </p:nvSpPr>
        <p:spPr>
          <a:xfrm>
            <a:off x="6223161" y="6356351"/>
            <a:ext cx="2844800" cy="365125"/>
          </a:xfrm>
          <a:prstGeom prst="rect">
            <a:avLst/>
          </a:prstGeom>
        </p:spPr>
        <p:txBody>
          <a:bodyPr vert="horz" lIns="91440" tIns="45720" rIns="91440" bIns="45720" rtlCol="0" anchor="ctr"/>
          <a:lstStyle>
            <a:lvl1pPr algn="r">
              <a:defRPr sz="1000">
                <a:solidFill>
                  <a:schemeClr val="bg1"/>
                </a:solidFill>
                <a:latin typeface="Arial"/>
                <a:cs typeface="Arial"/>
              </a:defRPr>
            </a:lvl1pPr>
          </a:lstStyle>
          <a:p>
            <a:fld id="{051C7006-7120-F341-A188-F97DDD913081}" type="slidenum">
              <a:rPr lang="en-US" smtClean="0"/>
              <a:pPr/>
              <a:t>‹#›</a:t>
            </a:fld>
            <a:endParaRPr lang="en-US" dirty="0"/>
          </a:p>
        </p:txBody>
      </p:sp>
      <p:pic>
        <p:nvPicPr>
          <p:cNvPr id="12" name="Picture 11" descr="new PT BOBI-KNOCKOUT.eps"/>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9840651" y="6409332"/>
            <a:ext cx="2234720" cy="383350"/>
          </a:xfrm>
          <a:prstGeom prst="rect">
            <a:avLst/>
          </a:prstGeom>
        </p:spPr>
      </p:pic>
    </p:spTree>
    <p:extLst>
      <p:ext uri="{BB962C8B-B14F-4D97-AF65-F5344CB8AC3E}">
        <p14:creationId xmlns:p14="http://schemas.microsoft.com/office/powerpoint/2010/main" val="1886285337"/>
      </p:ext>
    </p:extLst>
  </p:cSld>
  <p:clrMap bg1="lt1" tx1="dk1" bg2="lt2" tx2="dk2" accent1="accent1" accent2="accent2" accent3="accent3" accent4="accent4" accent5="accent5" accent6="accent6" hlink="hlink" folHlink="folHlink"/>
  <p:sldLayoutIdLst>
    <p:sldLayoutId id="2147483698" r:id="rId1"/>
  </p:sldLayoutIdLst>
  <p:hf hdr="0" ftr="0" dt="0"/>
  <p:txStyles>
    <p:titleStyle>
      <a:lvl1pPr algn="ctr" defTabSz="457200" rtl="0" eaLnBrk="1" latinLnBrk="0" hangingPunct="1">
        <a:spcBef>
          <a:spcPct val="0"/>
        </a:spcBef>
        <a:buNone/>
        <a:defRPr sz="4400" kern="1200">
          <a:solidFill>
            <a:srgbClr val="3B3C3E"/>
          </a:solidFill>
          <a:latin typeface="Arial"/>
          <a:ea typeface="+mj-ea"/>
          <a:cs typeface="Arial"/>
        </a:defRPr>
      </a:lvl1pPr>
    </p:titleStyle>
    <p:bodyStyle>
      <a:lvl1pPr marL="342900" indent="-342900" algn="l" defTabSz="457200" rtl="0" eaLnBrk="1" latinLnBrk="0" hangingPunct="1">
        <a:spcBef>
          <a:spcPct val="20000"/>
        </a:spcBef>
        <a:buFont typeface="Arial"/>
        <a:buChar char="•"/>
        <a:defRPr sz="3200" kern="1200">
          <a:solidFill>
            <a:srgbClr val="3B3C3E"/>
          </a:solidFill>
          <a:latin typeface="Arial"/>
          <a:ea typeface="+mn-ea"/>
          <a:cs typeface="Arial"/>
        </a:defRPr>
      </a:lvl1pPr>
      <a:lvl2pPr marL="742950" indent="-285750" algn="l" defTabSz="457200" rtl="0" eaLnBrk="1" latinLnBrk="0" hangingPunct="1">
        <a:spcBef>
          <a:spcPct val="20000"/>
        </a:spcBef>
        <a:buFont typeface="Arial"/>
        <a:buChar char="•"/>
        <a:defRPr sz="2800" kern="1200">
          <a:solidFill>
            <a:srgbClr val="3B3C3E"/>
          </a:solidFill>
          <a:latin typeface="Arial"/>
          <a:ea typeface="+mn-ea"/>
          <a:cs typeface="Arial"/>
        </a:defRPr>
      </a:lvl2pPr>
      <a:lvl3pPr marL="1143000" indent="-228600" algn="l" defTabSz="457200" rtl="0" eaLnBrk="1" latinLnBrk="0" hangingPunct="1">
        <a:spcBef>
          <a:spcPct val="20000"/>
        </a:spcBef>
        <a:buFont typeface="Arial"/>
        <a:buChar char="•"/>
        <a:defRPr sz="2400" kern="1200">
          <a:solidFill>
            <a:srgbClr val="3B3C3E"/>
          </a:solidFill>
          <a:latin typeface="Arial"/>
          <a:ea typeface="+mn-ea"/>
          <a:cs typeface="Arial"/>
        </a:defRPr>
      </a:lvl3pPr>
      <a:lvl4pPr marL="1600200" indent="-228600" algn="l" defTabSz="457200" rtl="0" eaLnBrk="1" latinLnBrk="0" hangingPunct="1">
        <a:spcBef>
          <a:spcPct val="20000"/>
        </a:spcBef>
        <a:buFont typeface="Arial"/>
        <a:buChar char="•"/>
        <a:defRPr sz="2000" kern="1200">
          <a:solidFill>
            <a:srgbClr val="3B3C3E"/>
          </a:solidFill>
          <a:latin typeface="Arial"/>
          <a:ea typeface="+mn-ea"/>
          <a:cs typeface="Arial"/>
        </a:defRPr>
      </a:lvl4pPr>
      <a:lvl5pPr marL="2057400" indent="-228600" algn="l" defTabSz="457200" rtl="0" eaLnBrk="1" latinLnBrk="0" hangingPunct="1">
        <a:spcBef>
          <a:spcPct val="20000"/>
        </a:spcBef>
        <a:buFont typeface="Arial"/>
        <a:buChar char="•"/>
        <a:defRPr sz="2000" kern="1200">
          <a:solidFill>
            <a:srgbClr val="3B3C3E"/>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2.jpeg"/><Relationship Id="rId2" Type="http://schemas.openxmlformats.org/officeDocument/2006/relationships/notesSlide" Target="../notesSlides/notesSlide1.xml"/><Relationship Id="rId1" Type="http://schemas.openxmlformats.org/officeDocument/2006/relationships/slideLayout" Target="../slideLayouts/slideLayout8.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hyperlink" Target="https://www.kaggle.com/yamqwe/omicron-covid19-variant-daily-cases?select=covid-variants.csv"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utk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6982" y="4014287"/>
            <a:ext cx="2731839" cy="1829369"/>
          </a:xfrm>
          <a:prstGeom prst="rect">
            <a:avLst/>
          </a:prstGeom>
          <a:solidFill>
            <a:schemeClr val="bg1"/>
          </a:solidFill>
        </p:spPr>
      </p:pic>
      <p:sp>
        <p:nvSpPr>
          <p:cNvPr id="2" name="Title 1"/>
          <p:cNvSpPr>
            <a:spLocks noGrp="1"/>
          </p:cNvSpPr>
          <p:nvPr>
            <p:ph type="title"/>
          </p:nvPr>
        </p:nvSpPr>
        <p:spPr>
          <a:xfrm>
            <a:off x="415671" y="1031396"/>
            <a:ext cx="11274458" cy="1017912"/>
          </a:xfrm>
        </p:spPr>
        <p:txBody>
          <a:bodyPr>
            <a:noAutofit/>
          </a:bodyPr>
          <a:lstStyle/>
          <a:p>
            <a:r>
              <a:rPr lang="en-US" sz="4000" b="1" dirty="0">
                <a:solidFill>
                  <a:srgbClr val="002060"/>
                </a:solidFill>
                <a:latin typeface="+mj-lt"/>
              </a:rPr>
              <a:t>Lecture 1: Breakout Session</a:t>
            </a:r>
          </a:p>
        </p:txBody>
      </p:sp>
      <p:sp>
        <p:nvSpPr>
          <p:cNvPr id="4" name="Subtitle 3">
            <a:extLst>
              <a:ext uri="{FF2B5EF4-FFF2-40B4-BE49-F238E27FC236}">
                <a16:creationId xmlns:a16="http://schemas.microsoft.com/office/drawing/2014/main" id="{6C7F4015-CAF6-1F4E-8F5A-142C3FE91444}"/>
              </a:ext>
            </a:extLst>
          </p:cNvPr>
          <p:cNvSpPr>
            <a:spLocks noGrp="1"/>
          </p:cNvSpPr>
          <p:nvPr>
            <p:ph type="subTitle" idx="1"/>
          </p:nvPr>
        </p:nvSpPr>
        <p:spPr/>
        <p:txBody>
          <a:bodyPr>
            <a:normAutofit/>
          </a:bodyPr>
          <a:lstStyle/>
          <a:p>
            <a:r>
              <a:rPr lang="en-US" b="1" dirty="0">
                <a:latin typeface="+mj-lt"/>
              </a:rPr>
              <a:t>COSC 426/526: Introduction to Data Mining</a:t>
            </a:r>
          </a:p>
        </p:txBody>
      </p:sp>
    </p:spTree>
    <p:extLst>
      <p:ext uri="{BB962C8B-B14F-4D97-AF65-F5344CB8AC3E}">
        <p14:creationId xmlns:p14="http://schemas.microsoft.com/office/powerpoint/2010/main" val="1829557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410803-78D8-224E-8CD3-4AA19C467900}"/>
              </a:ext>
            </a:extLst>
          </p:cNvPr>
          <p:cNvSpPr>
            <a:spLocks noGrp="1"/>
          </p:cNvSpPr>
          <p:nvPr>
            <p:ph type="title"/>
          </p:nvPr>
        </p:nvSpPr>
        <p:spPr/>
        <p:txBody>
          <a:bodyPr>
            <a:normAutofit/>
          </a:bodyPr>
          <a:lstStyle/>
          <a:p>
            <a:r>
              <a:rPr lang="en-US" dirty="0"/>
              <a:t>Assignment 1: Problem 5</a:t>
            </a:r>
          </a:p>
        </p:txBody>
      </p:sp>
      <p:sp>
        <p:nvSpPr>
          <p:cNvPr id="3" name="Content Placeholder 2">
            <a:extLst>
              <a:ext uri="{FF2B5EF4-FFF2-40B4-BE49-F238E27FC236}">
                <a16:creationId xmlns:a16="http://schemas.microsoft.com/office/drawing/2014/main" id="{D79ADE5F-6CF0-A147-99FC-2B975ECC2029}"/>
              </a:ext>
            </a:extLst>
          </p:cNvPr>
          <p:cNvSpPr>
            <a:spLocks noGrp="1"/>
          </p:cNvSpPr>
          <p:nvPr>
            <p:ph idx="1"/>
          </p:nvPr>
        </p:nvSpPr>
        <p:spPr/>
        <p:txBody>
          <a:bodyPr>
            <a:normAutofit/>
          </a:bodyPr>
          <a:lstStyle/>
          <a:p>
            <a:pPr marL="0" indent="0">
              <a:buNone/>
            </a:pPr>
            <a:endParaRPr lang="en-US" dirty="0"/>
          </a:p>
          <a:p>
            <a:r>
              <a:rPr lang="en-US" dirty="0"/>
              <a:t>Determine each country’s total number of </a:t>
            </a:r>
            <a:r>
              <a:rPr lang="en-US" b="1" dirty="0"/>
              <a:t>processed </a:t>
            </a:r>
            <a:r>
              <a:rPr lang="en-US" dirty="0"/>
              <a:t>sequences for the Omicron variant on December 27, 2021. Sort the output from the highest number of processed sequences to the smallest number of processed sequences. Each element in the output should include the country’s name and the number of processed sequences.</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459D9319-0F84-A84E-B477-EA4B23A944CD}"/>
              </a:ext>
            </a:extLst>
          </p:cNvPr>
          <p:cNvSpPr>
            <a:spLocks noGrp="1"/>
          </p:cNvSpPr>
          <p:nvPr>
            <p:ph type="sldNum" sz="quarter" idx="12"/>
          </p:nvPr>
        </p:nvSpPr>
        <p:spPr/>
        <p:txBody>
          <a:bodyPr/>
          <a:lstStyle/>
          <a:p>
            <a:fld id="{051C7006-7120-F341-A188-F97DDD913081}" type="slidenum">
              <a:rPr lang="en-US" smtClean="0"/>
              <a:pPr/>
              <a:t>10</a:t>
            </a:fld>
            <a:endParaRPr lang="en-US" dirty="0"/>
          </a:p>
        </p:txBody>
      </p:sp>
    </p:spTree>
    <p:extLst>
      <p:ext uri="{BB962C8B-B14F-4D97-AF65-F5344CB8AC3E}">
        <p14:creationId xmlns:p14="http://schemas.microsoft.com/office/powerpoint/2010/main" val="10709577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342F7-3B62-2F4B-BADA-51279903C8FF}"/>
              </a:ext>
            </a:extLst>
          </p:cNvPr>
          <p:cNvSpPr>
            <a:spLocks noGrp="1"/>
          </p:cNvSpPr>
          <p:nvPr>
            <p:ph type="title"/>
          </p:nvPr>
        </p:nvSpPr>
        <p:spPr/>
        <p:txBody>
          <a:bodyPr/>
          <a:lstStyle/>
          <a:p>
            <a:r>
              <a:rPr lang="en-US" dirty="0"/>
              <a:t>Assignment 1: Problem 6</a:t>
            </a:r>
          </a:p>
        </p:txBody>
      </p:sp>
      <p:sp>
        <p:nvSpPr>
          <p:cNvPr id="3" name="Content Placeholder 2">
            <a:extLst>
              <a:ext uri="{FF2B5EF4-FFF2-40B4-BE49-F238E27FC236}">
                <a16:creationId xmlns:a16="http://schemas.microsoft.com/office/drawing/2014/main" id="{51EFF993-6016-3C48-9728-2D942644BEA5}"/>
              </a:ext>
            </a:extLst>
          </p:cNvPr>
          <p:cNvSpPr>
            <a:spLocks noGrp="1"/>
          </p:cNvSpPr>
          <p:nvPr>
            <p:ph idx="1"/>
          </p:nvPr>
        </p:nvSpPr>
        <p:spPr/>
        <p:txBody>
          <a:bodyPr/>
          <a:lstStyle/>
          <a:p>
            <a:r>
              <a:rPr lang="en-US" dirty="0"/>
              <a:t>Determine the percentage of processed sequences for the Alpha, Delta, and Omicron variants </a:t>
            </a:r>
            <a:r>
              <a:rPr lang="en-US" b="1" dirty="0"/>
              <a:t>only</a:t>
            </a:r>
            <a:r>
              <a:rPr lang="en-US" dirty="0"/>
              <a:t> in the United States.</a:t>
            </a:r>
          </a:p>
          <a:p>
            <a:endParaRPr lang="en-US" dirty="0"/>
          </a:p>
        </p:txBody>
      </p:sp>
      <p:sp>
        <p:nvSpPr>
          <p:cNvPr id="4" name="Slide Number Placeholder 3">
            <a:extLst>
              <a:ext uri="{FF2B5EF4-FFF2-40B4-BE49-F238E27FC236}">
                <a16:creationId xmlns:a16="http://schemas.microsoft.com/office/drawing/2014/main" id="{CCAD9DAF-7DD2-264B-B135-4395360E61C2}"/>
              </a:ext>
            </a:extLst>
          </p:cNvPr>
          <p:cNvSpPr>
            <a:spLocks noGrp="1"/>
          </p:cNvSpPr>
          <p:nvPr>
            <p:ph type="sldNum" sz="quarter" idx="12"/>
          </p:nvPr>
        </p:nvSpPr>
        <p:spPr/>
        <p:txBody>
          <a:bodyPr/>
          <a:lstStyle/>
          <a:p>
            <a:fld id="{051C7006-7120-F341-A188-F97DDD913081}" type="slidenum">
              <a:rPr lang="en-US" smtClean="0"/>
              <a:pPr/>
              <a:t>11</a:t>
            </a:fld>
            <a:endParaRPr lang="en-US" dirty="0"/>
          </a:p>
        </p:txBody>
      </p:sp>
    </p:spTree>
    <p:extLst>
      <p:ext uri="{BB962C8B-B14F-4D97-AF65-F5344CB8AC3E}">
        <p14:creationId xmlns:p14="http://schemas.microsoft.com/office/powerpoint/2010/main" val="1746052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C8A3F-EA46-7048-AC63-CB0384976C9D}"/>
              </a:ext>
            </a:extLst>
          </p:cNvPr>
          <p:cNvSpPr>
            <a:spLocks noGrp="1"/>
          </p:cNvSpPr>
          <p:nvPr>
            <p:ph type="title"/>
          </p:nvPr>
        </p:nvSpPr>
        <p:spPr/>
        <p:txBody>
          <a:bodyPr>
            <a:normAutofit/>
          </a:bodyPr>
          <a:lstStyle/>
          <a:p>
            <a:r>
              <a:rPr lang="en-US" dirty="0"/>
              <a:t>Implementation Requirements</a:t>
            </a:r>
          </a:p>
        </p:txBody>
      </p:sp>
      <p:sp>
        <p:nvSpPr>
          <p:cNvPr id="3" name="Content Placeholder 2">
            <a:extLst>
              <a:ext uri="{FF2B5EF4-FFF2-40B4-BE49-F238E27FC236}">
                <a16:creationId xmlns:a16="http://schemas.microsoft.com/office/drawing/2014/main" id="{6EE7BEE8-E215-0040-B11A-EFACD540533E}"/>
              </a:ext>
            </a:extLst>
          </p:cNvPr>
          <p:cNvSpPr>
            <a:spLocks noGrp="1"/>
          </p:cNvSpPr>
          <p:nvPr>
            <p:ph idx="1"/>
          </p:nvPr>
        </p:nvSpPr>
        <p:spPr/>
        <p:txBody>
          <a:bodyPr>
            <a:normAutofit lnSpcReduction="10000"/>
          </a:bodyPr>
          <a:lstStyle/>
          <a:p>
            <a:pPr marL="0" indent="0">
              <a:buNone/>
            </a:pPr>
            <a:endParaRPr lang="en-US" dirty="0"/>
          </a:p>
          <a:p>
            <a:r>
              <a:rPr lang="en-US" dirty="0"/>
              <a:t>There are only two simple requirements for your implementation:</a:t>
            </a:r>
          </a:p>
          <a:p>
            <a:pPr lvl="1"/>
            <a:r>
              <a:rPr lang="en-US" dirty="0"/>
              <a:t>All code should be written in Python 3. We’ll run your code with a Python 3 interpreter, so Python 2 code will almost certainly fail.</a:t>
            </a:r>
          </a:p>
          <a:p>
            <a:pPr lvl="1"/>
            <a:r>
              <a:rPr lang="en-US" dirty="0"/>
              <a:t>All code should be either a single Python script (.</a:t>
            </a:r>
            <a:r>
              <a:rPr lang="en-US" dirty="0" err="1"/>
              <a:t>py</a:t>
            </a:r>
            <a:r>
              <a:rPr lang="en-US" dirty="0"/>
              <a:t> file) or Jupyter Notebook (.</a:t>
            </a:r>
            <a:r>
              <a:rPr lang="en-US" dirty="0" err="1"/>
              <a:t>ipynb</a:t>
            </a:r>
            <a:r>
              <a:rPr lang="en-US" dirty="0"/>
              <a:t> file).</a:t>
            </a:r>
          </a:p>
          <a:p>
            <a:pPr marL="0" indent="0">
              <a:buNone/>
            </a:pPr>
            <a:endParaRPr lang="en-US" dirty="0"/>
          </a:p>
          <a:p>
            <a:r>
              <a:rPr lang="en-US" dirty="0"/>
              <a:t>Upload your solution in canvas before 11:59 PM ET today.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36E38FAF-3FC0-4D45-B496-756A8340BC04}"/>
              </a:ext>
            </a:extLst>
          </p:cNvPr>
          <p:cNvSpPr>
            <a:spLocks noGrp="1"/>
          </p:cNvSpPr>
          <p:nvPr>
            <p:ph type="sldNum" sz="quarter" idx="12"/>
          </p:nvPr>
        </p:nvSpPr>
        <p:spPr/>
        <p:txBody>
          <a:bodyPr/>
          <a:lstStyle/>
          <a:p>
            <a:fld id="{051C7006-7120-F341-A188-F97DDD913081}" type="slidenum">
              <a:rPr lang="en-US" smtClean="0"/>
              <a:pPr/>
              <a:t>12</a:t>
            </a:fld>
            <a:endParaRPr lang="en-US" dirty="0"/>
          </a:p>
        </p:txBody>
      </p:sp>
    </p:spTree>
    <p:extLst>
      <p:ext uri="{BB962C8B-B14F-4D97-AF65-F5344CB8AC3E}">
        <p14:creationId xmlns:p14="http://schemas.microsoft.com/office/powerpoint/2010/main" val="15385045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4990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5F5A626-30E4-7B42-B429-B5C7ABB7B78F}"/>
              </a:ext>
            </a:extLst>
          </p:cNvPr>
          <p:cNvSpPr/>
          <p:nvPr/>
        </p:nvSpPr>
        <p:spPr>
          <a:xfrm>
            <a:off x="24714" y="914400"/>
            <a:ext cx="12167286" cy="5288695"/>
          </a:xfrm>
          <a:prstGeom prst="rect">
            <a:avLst/>
          </a:prstGeom>
          <a:noFill/>
          <a:ln w="57150">
            <a:solidFill>
              <a:srgbClr val="FD6D08"/>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2" name="TextBox 21">
            <a:extLst>
              <a:ext uri="{FF2B5EF4-FFF2-40B4-BE49-F238E27FC236}">
                <a16:creationId xmlns:a16="http://schemas.microsoft.com/office/drawing/2014/main" id="{69D84598-38AD-3E46-A58C-F68087B66E71}"/>
              </a:ext>
            </a:extLst>
          </p:cNvPr>
          <p:cNvSpPr txBox="1"/>
          <p:nvPr/>
        </p:nvSpPr>
        <p:spPr>
          <a:xfrm>
            <a:off x="1120606" y="1220597"/>
            <a:ext cx="1934504" cy="584775"/>
          </a:xfrm>
          <a:prstGeom prst="rect">
            <a:avLst/>
          </a:prstGeom>
          <a:noFill/>
        </p:spPr>
        <p:txBody>
          <a:bodyPr wrap="none" rtlCol="0">
            <a:spAutoFit/>
          </a:bodyPr>
          <a:lstStyle/>
          <a:p>
            <a:r>
              <a:rPr lang="en-US" sz="3200" dirty="0"/>
              <a:t>Instructor:</a:t>
            </a:r>
          </a:p>
        </p:txBody>
      </p:sp>
      <p:sp>
        <p:nvSpPr>
          <p:cNvPr id="24" name="TextBox 23">
            <a:extLst>
              <a:ext uri="{FF2B5EF4-FFF2-40B4-BE49-F238E27FC236}">
                <a16:creationId xmlns:a16="http://schemas.microsoft.com/office/drawing/2014/main" id="{3E5DEDEF-206A-D644-ACD9-11B91B20DF01}"/>
              </a:ext>
            </a:extLst>
          </p:cNvPr>
          <p:cNvSpPr txBox="1"/>
          <p:nvPr/>
        </p:nvSpPr>
        <p:spPr>
          <a:xfrm>
            <a:off x="4585403" y="1220596"/>
            <a:ext cx="4923720" cy="584775"/>
          </a:xfrm>
          <a:prstGeom prst="rect">
            <a:avLst/>
          </a:prstGeom>
          <a:noFill/>
        </p:spPr>
        <p:txBody>
          <a:bodyPr wrap="none" rtlCol="0">
            <a:spAutoFit/>
          </a:bodyPr>
          <a:lstStyle/>
          <a:p>
            <a:r>
              <a:rPr lang="en-US" sz="3200" dirty="0"/>
              <a:t>Assistants to the Instructor:</a:t>
            </a:r>
          </a:p>
        </p:txBody>
      </p:sp>
      <p:pic>
        <p:nvPicPr>
          <p:cNvPr id="25" name="Picture 24">
            <a:extLst>
              <a:ext uri="{FF2B5EF4-FFF2-40B4-BE49-F238E27FC236}">
                <a16:creationId xmlns:a16="http://schemas.microsoft.com/office/drawing/2014/main" id="{D5E708E2-A6B5-924B-A23B-4A76C322037C}"/>
              </a:ext>
            </a:extLst>
          </p:cNvPr>
          <p:cNvPicPr>
            <a:picLocks noChangeAspect="1"/>
          </p:cNvPicPr>
          <p:nvPr/>
        </p:nvPicPr>
        <p:blipFill>
          <a:blip r:embed="rId3"/>
          <a:stretch>
            <a:fillRect/>
          </a:stretch>
        </p:blipFill>
        <p:spPr>
          <a:xfrm>
            <a:off x="1120606" y="2331381"/>
            <a:ext cx="2927622" cy="2927622"/>
          </a:xfrm>
          <a:prstGeom prst="rect">
            <a:avLst/>
          </a:prstGeom>
        </p:spPr>
      </p:pic>
      <p:sp>
        <p:nvSpPr>
          <p:cNvPr id="26" name="TextBox 25">
            <a:extLst>
              <a:ext uri="{FF2B5EF4-FFF2-40B4-BE49-F238E27FC236}">
                <a16:creationId xmlns:a16="http://schemas.microsoft.com/office/drawing/2014/main" id="{597732FE-C659-184E-96B2-3E305EE2A49A}"/>
              </a:ext>
            </a:extLst>
          </p:cNvPr>
          <p:cNvSpPr txBox="1"/>
          <p:nvPr/>
        </p:nvSpPr>
        <p:spPr>
          <a:xfrm>
            <a:off x="1120606" y="5413033"/>
            <a:ext cx="2927622" cy="369332"/>
          </a:xfrm>
          <a:prstGeom prst="rect">
            <a:avLst/>
          </a:prstGeom>
          <a:noFill/>
        </p:spPr>
        <p:txBody>
          <a:bodyPr wrap="square" rtlCol="0">
            <a:spAutoFit/>
          </a:bodyPr>
          <a:lstStyle/>
          <a:p>
            <a:pPr algn="ctr"/>
            <a:r>
              <a:rPr lang="en-US" dirty="0"/>
              <a:t>Michela Taufer</a:t>
            </a:r>
          </a:p>
        </p:txBody>
      </p:sp>
      <p:sp>
        <p:nvSpPr>
          <p:cNvPr id="27" name="Slide Number Placeholder 3">
            <a:extLst>
              <a:ext uri="{FF2B5EF4-FFF2-40B4-BE49-F238E27FC236}">
                <a16:creationId xmlns:a16="http://schemas.microsoft.com/office/drawing/2014/main" id="{D094E318-13A2-C644-9F52-A4F5C058AF1D}"/>
              </a:ext>
            </a:extLst>
          </p:cNvPr>
          <p:cNvSpPr>
            <a:spLocks noGrp="1"/>
          </p:cNvSpPr>
          <p:nvPr>
            <p:ph type="sldNum" sz="quarter" idx="12"/>
          </p:nvPr>
        </p:nvSpPr>
        <p:spPr>
          <a:xfrm>
            <a:off x="6334217" y="6356351"/>
            <a:ext cx="2844800" cy="365125"/>
          </a:xfrm>
        </p:spPr>
        <p:txBody>
          <a:bodyPr/>
          <a:lstStyle/>
          <a:p>
            <a:fld id="{051C7006-7120-F341-A188-F97DDD913081}" type="slidenum">
              <a:rPr lang="en-US" sz="1800" smtClean="0">
                <a:latin typeface="+mn-lt"/>
              </a:rPr>
              <a:pPr/>
              <a:t>2</a:t>
            </a:fld>
            <a:endParaRPr lang="en-US" sz="1800" dirty="0">
              <a:latin typeface="+mn-lt"/>
            </a:endParaRPr>
          </a:p>
        </p:txBody>
      </p:sp>
      <p:pic>
        <p:nvPicPr>
          <p:cNvPr id="8" name="Picture 7">
            <a:extLst>
              <a:ext uri="{FF2B5EF4-FFF2-40B4-BE49-F238E27FC236}">
                <a16:creationId xmlns:a16="http://schemas.microsoft.com/office/drawing/2014/main" id="{A583A800-9C59-0247-A99F-10C6291E938F}"/>
              </a:ext>
            </a:extLst>
          </p:cNvPr>
          <p:cNvPicPr>
            <a:picLocks noChangeAspect="1"/>
          </p:cNvPicPr>
          <p:nvPr/>
        </p:nvPicPr>
        <p:blipFill>
          <a:blip r:embed="rId4"/>
          <a:stretch>
            <a:fillRect/>
          </a:stretch>
        </p:blipFill>
        <p:spPr>
          <a:xfrm>
            <a:off x="7157029" y="1751282"/>
            <a:ext cx="1890280" cy="1890280"/>
          </a:xfrm>
          <a:prstGeom prst="rect">
            <a:avLst/>
          </a:prstGeom>
        </p:spPr>
      </p:pic>
      <p:pic>
        <p:nvPicPr>
          <p:cNvPr id="10" name="Picture 9">
            <a:extLst>
              <a:ext uri="{FF2B5EF4-FFF2-40B4-BE49-F238E27FC236}">
                <a16:creationId xmlns:a16="http://schemas.microsoft.com/office/drawing/2014/main" id="{8F0C6604-9495-9F41-8215-F4C7B9B6E9D6}"/>
              </a:ext>
            </a:extLst>
          </p:cNvPr>
          <p:cNvPicPr>
            <a:picLocks noChangeAspect="1"/>
          </p:cNvPicPr>
          <p:nvPr/>
        </p:nvPicPr>
        <p:blipFill>
          <a:blip r:embed="rId5"/>
          <a:stretch>
            <a:fillRect/>
          </a:stretch>
        </p:blipFill>
        <p:spPr>
          <a:xfrm>
            <a:off x="4585403" y="3959889"/>
            <a:ext cx="1890280" cy="1890280"/>
          </a:xfrm>
          <a:prstGeom prst="rect">
            <a:avLst/>
          </a:prstGeom>
        </p:spPr>
      </p:pic>
      <p:pic>
        <p:nvPicPr>
          <p:cNvPr id="12" name="Picture 11">
            <a:extLst>
              <a:ext uri="{FF2B5EF4-FFF2-40B4-BE49-F238E27FC236}">
                <a16:creationId xmlns:a16="http://schemas.microsoft.com/office/drawing/2014/main" id="{DCF38853-143A-1741-A8F3-2402EB7104AB}"/>
              </a:ext>
            </a:extLst>
          </p:cNvPr>
          <p:cNvPicPr>
            <a:picLocks noChangeAspect="1"/>
          </p:cNvPicPr>
          <p:nvPr/>
        </p:nvPicPr>
        <p:blipFill>
          <a:blip r:embed="rId6"/>
          <a:stretch>
            <a:fillRect/>
          </a:stretch>
        </p:blipFill>
        <p:spPr>
          <a:xfrm>
            <a:off x="4585403" y="1751282"/>
            <a:ext cx="1890280" cy="1890280"/>
          </a:xfrm>
          <a:prstGeom prst="rect">
            <a:avLst/>
          </a:prstGeom>
        </p:spPr>
      </p:pic>
      <p:sp>
        <p:nvSpPr>
          <p:cNvPr id="28" name="TextBox 27">
            <a:extLst>
              <a:ext uri="{FF2B5EF4-FFF2-40B4-BE49-F238E27FC236}">
                <a16:creationId xmlns:a16="http://schemas.microsoft.com/office/drawing/2014/main" id="{AED99D70-F460-BB45-A816-E0D976E16D89}"/>
              </a:ext>
            </a:extLst>
          </p:cNvPr>
          <p:cNvSpPr txBox="1"/>
          <p:nvPr/>
        </p:nvSpPr>
        <p:spPr>
          <a:xfrm>
            <a:off x="4619301" y="3632354"/>
            <a:ext cx="1890280" cy="369332"/>
          </a:xfrm>
          <a:prstGeom prst="rect">
            <a:avLst/>
          </a:prstGeom>
          <a:noFill/>
        </p:spPr>
        <p:txBody>
          <a:bodyPr wrap="square" rtlCol="0">
            <a:spAutoFit/>
          </a:bodyPr>
          <a:lstStyle/>
          <a:p>
            <a:pPr algn="ctr"/>
            <a:r>
              <a:rPr lang="en-US" dirty="0"/>
              <a:t>Ian Lumsden</a:t>
            </a:r>
          </a:p>
        </p:txBody>
      </p:sp>
      <p:sp>
        <p:nvSpPr>
          <p:cNvPr id="30" name="TextBox 29">
            <a:extLst>
              <a:ext uri="{FF2B5EF4-FFF2-40B4-BE49-F238E27FC236}">
                <a16:creationId xmlns:a16="http://schemas.microsoft.com/office/drawing/2014/main" id="{B0B8D1A1-3468-6E41-8B23-67FF3EED6555}"/>
              </a:ext>
            </a:extLst>
          </p:cNvPr>
          <p:cNvSpPr txBox="1"/>
          <p:nvPr/>
        </p:nvSpPr>
        <p:spPr>
          <a:xfrm>
            <a:off x="7046756" y="3626826"/>
            <a:ext cx="1890280" cy="369332"/>
          </a:xfrm>
          <a:prstGeom prst="rect">
            <a:avLst/>
          </a:prstGeom>
          <a:noFill/>
        </p:spPr>
        <p:txBody>
          <a:bodyPr wrap="square" rtlCol="0">
            <a:spAutoFit/>
          </a:bodyPr>
          <a:lstStyle/>
          <a:p>
            <a:pPr algn="ctr"/>
            <a:r>
              <a:rPr lang="en-US" dirty="0"/>
              <a:t>Nigel Tan</a:t>
            </a:r>
          </a:p>
        </p:txBody>
      </p:sp>
      <p:sp>
        <p:nvSpPr>
          <p:cNvPr id="32" name="TextBox 31">
            <a:extLst>
              <a:ext uri="{FF2B5EF4-FFF2-40B4-BE49-F238E27FC236}">
                <a16:creationId xmlns:a16="http://schemas.microsoft.com/office/drawing/2014/main" id="{13DDC891-88AB-5441-979F-181A02B8C448}"/>
              </a:ext>
            </a:extLst>
          </p:cNvPr>
          <p:cNvSpPr txBox="1"/>
          <p:nvPr/>
        </p:nvSpPr>
        <p:spPr>
          <a:xfrm>
            <a:off x="4525779" y="5820842"/>
            <a:ext cx="1890280" cy="369332"/>
          </a:xfrm>
          <a:prstGeom prst="rect">
            <a:avLst/>
          </a:prstGeom>
          <a:noFill/>
        </p:spPr>
        <p:txBody>
          <a:bodyPr wrap="square" rtlCol="0">
            <a:spAutoFit/>
          </a:bodyPr>
          <a:lstStyle/>
          <a:p>
            <a:pPr algn="ctr"/>
            <a:r>
              <a:rPr lang="en-US" dirty="0"/>
              <a:t>Paula </a:t>
            </a:r>
            <a:r>
              <a:rPr lang="en-US" dirty="0" err="1"/>
              <a:t>Olaya</a:t>
            </a:r>
            <a:endParaRPr lang="en-US" dirty="0"/>
          </a:p>
        </p:txBody>
      </p:sp>
      <p:sp>
        <p:nvSpPr>
          <p:cNvPr id="20" name="TextBox 19">
            <a:extLst>
              <a:ext uri="{FF2B5EF4-FFF2-40B4-BE49-F238E27FC236}">
                <a16:creationId xmlns:a16="http://schemas.microsoft.com/office/drawing/2014/main" id="{70ECA3DC-29C1-2F44-8B19-A110E6BF595B}"/>
              </a:ext>
            </a:extLst>
          </p:cNvPr>
          <p:cNvSpPr txBox="1"/>
          <p:nvPr/>
        </p:nvSpPr>
        <p:spPr>
          <a:xfrm>
            <a:off x="10108662" y="1237425"/>
            <a:ext cx="847924" cy="584775"/>
          </a:xfrm>
          <a:prstGeom prst="rect">
            <a:avLst/>
          </a:prstGeom>
          <a:noFill/>
        </p:spPr>
        <p:txBody>
          <a:bodyPr wrap="none" rtlCol="0">
            <a:spAutoFit/>
          </a:bodyPr>
          <a:lstStyle/>
          <a:p>
            <a:r>
              <a:rPr lang="en-US" sz="3200" dirty="0"/>
              <a:t>GTA</a:t>
            </a:r>
          </a:p>
        </p:txBody>
      </p:sp>
      <p:pic>
        <p:nvPicPr>
          <p:cNvPr id="1026" name="Picture 2" descr="people">
            <a:extLst>
              <a:ext uri="{FF2B5EF4-FFF2-40B4-BE49-F238E27FC236}">
                <a16:creationId xmlns:a16="http://schemas.microsoft.com/office/drawing/2014/main" id="{EC58032F-05EA-070F-332F-1FCA72DB18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754349" y="1765125"/>
            <a:ext cx="1875544" cy="187554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5DD2382-6E7E-F793-FF33-A68DF6FD1B9D}"/>
              </a:ext>
            </a:extLst>
          </p:cNvPr>
          <p:cNvSpPr txBox="1"/>
          <p:nvPr/>
        </p:nvSpPr>
        <p:spPr>
          <a:xfrm>
            <a:off x="9739613" y="3640669"/>
            <a:ext cx="1890280" cy="369332"/>
          </a:xfrm>
          <a:prstGeom prst="rect">
            <a:avLst/>
          </a:prstGeom>
          <a:noFill/>
        </p:spPr>
        <p:txBody>
          <a:bodyPr wrap="square" rtlCol="0">
            <a:spAutoFit/>
          </a:bodyPr>
          <a:lstStyle/>
          <a:p>
            <a:pPr algn="ctr"/>
            <a:r>
              <a:rPr lang="en-US" dirty="0"/>
              <a:t>Brandan </a:t>
            </a:r>
            <a:r>
              <a:rPr lang="en-US" dirty="0" err="1"/>
              <a:t>Roachell</a:t>
            </a:r>
            <a:endParaRPr lang="en-US" dirty="0"/>
          </a:p>
        </p:txBody>
      </p:sp>
    </p:spTree>
    <p:extLst>
      <p:ext uri="{BB962C8B-B14F-4D97-AF65-F5344CB8AC3E}">
        <p14:creationId xmlns:p14="http://schemas.microsoft.com/office/powerpoint/2010/main" val="1290320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B0D89-7F47-B440-B1BE-17C3A435A2E8}"/>
              </a:ext>
            </a:extLst>
          </p:cNvPr>
          <p:cNvSpPr>
            <a:spLocks noGrp="1"/>
          </p:cNvSpPr>
          <p:nvPr>
            <p:ph type="title"/>
          </p:nvPr>
        </p:nvSpPr>
        <p:spPr/>
        <p:txBody>
          <a:bodyPr>
            <a:normAutofit/>
          </a:bodyPr>
          <a:lstStyle/>
          <a:p>
            <a:r>
              <a:rPr lang="en-US" dirty="0">
                <a:latin typeface="+mn-lt"/>
              </a:rPr>
              <a:t>Breakout Session</a:t>
            </a:r>
          </a:p>
        </p:txBody>
      </p:sp>
      <p:sp>
        <p:nvSpPr>
          <p:cNvPr id="3" name="Slide Number Placeholder 2">
            <a:extLst>
              <a:ext uri="{FF2B5EF4-FFF2-40B4-BE49-F238E27FC236}">
                <a16:creationId xmlns:a16="http://schemas.microsoft.com/office/drawing/2014/main" id="{A5BCD1AC-7424-0148-977E-5C3E1BA67D83}"/>
              </a:ext>
            </a:extLst>
          </p:cNvPr>
          <p:cNvSpPr>
            <a:spLocks noGrp="1"/>
          </p:cNvSpPr>
          <p:nvPr>
            <p:ph type="sldNum" sz="quarter" idx="12"/>
          </p:nvPr>
        </p:nvSpPr>
        <p:spPr/>
        <p:txBody>
          <a:bodyPr/>
          <a:lstStyle/>
          <a:p>
            <a:fld id="{051C7006-7120-F341-A188-F97DDD913081}" type="slidenum">
              <a:rPr lang="en-US" smtClean="0"/>
              <a:pPr/>
              <a:t>3</a:t>
            </a:fld>
            <a:endParaRPr lang="en-US" dirty="0"/>
          </a:p>
        </p:txBody>
      </p:sp>
    </p:spTree>
    <p:extLst>
      <p:ext uri="{BB962C8B-B14F-4D97-AF65-F5344CB8AC3E}">
        <p14:creationId xmlns:p14="http://schemas.microsoft.com/office/powerpoint/2010/main" val="10635871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D1C2F-0771-F346-A557-988C4D0E9DFF}"/>
              </a:ext>
            </a:extLst>
          </p:cNvPr>
          <p:cNvSpPr>
            <a:spLocks noGrp="1"/>
          </p:cNvSpPr>
          <p:nvPr>
            <p:ph type="title"/>
          </p:nvPr>
        </p:nvSpPr>
        <p:spPr/>
        <p:txBody>
          <a:bodyPr/>
          <a:lstStyle/>
          <a:p>
            <a:r>
              <a:rPr lang="en-US" dirty="0"/>
              <a:t>Working Session </a:t>
            </a:r>
          </a:p>
        </p:txBody>
      </p:sp>
      <p:sp>
        <p:nvSpPr>
          <p:cNvPr id="3" name="Content Placeholder 2">
            <a:extLst>
              <a:ext uri="{FF2B5EF4-FFF2-40B4-BE49-F238E27FC236}">
                <a16:creationId xmlns:a16="http://schemas.microsoft.com/office/drawing/2014/main" id="{9C8C5585-7BE5-CC49-AF1B-4981D13E186C}"/>
              </a:ext>
            </a:extLst>
          </p:cNvPr>
          <p:cNvSpPr>
            <a:spLocks noGrp="1"/>
          </p:cNvSpPr>
          <p:nvPr>
            <p:ph idx="1"/>
          </p:nvPr>
        </p:nvSpPr>
        <p:spPr/>
        <p:txBody>
          <a:bodyPr/>
          <a:lstStyle/>
          <a:p>
            <a:r>
              <a:rPr lang="en-US" dirty="0"/>
              <a:t>In this session, we will work on Assignment 1 </a:t>
            </a:r>
          </a:p>
          <a:p>
            <a:r>
              <a:rPr lang="en-US" dirty="0"/>
              <a:t>Goal: Assess our Python programming skills</a:t>
            </a:r>
          </a:p>
          <a:p>
            <a:r>
              <a:rPr lang="en-US" dirty="0"/>
              <a:t>Modality: </a:t>
            </a:r>
          </a:p>
          <a:p>
            <a:pPr lvl="1"/>
            <a:r>
              <a:rPr lang="en-US" dirty="0"/>
              <a:t>Download the assignment either from canvas or GitHub</a:t>
            </a:r>
          </a:p>
          <a:p>
            <a:pPr lvl="1"/>
            <a:r>
              <a:rPr lang="en-US" dirty="0"/>
              <a:t>Generate a solution during our working session today</a:t>
            </a:r>
          </a:p>
          <a:p>
            <a:pPr lvl="1"/>
            <a:r>
              <a:rPr lang="en-US" dirty="0"/>
              <a:t>Because we have not created your GitHub account yet, upload your solution to canvas</a:t>
            </a:r>
          </a:p>
          <a:p>
            <a:r>
              <a:rPr lang="en-US" b="1" dirty="0"/>
              <a:t>DUE DATE: </a:t>
            </a:r>
            <a:r>
              <a:rPr lang="en-US" b="1" dirty="0">
                <a:highlight>
                  <a:srgbClr val="00FF00"/>
                </a:highlight>
              </a:rPr>
              <a:t>today</a:t>
            </a:r>
            <a:r>
              <a:rPr lang="en-US" b="1" dirty="0"/>
              <a:t>, Friday 27, at 11:59 PM</a:t>
            </a:r>
          </a:p>
        </p:txBody>
      </p:sp>
      <p:sp>
        <p:nvSpPr>
          <p:cNvPr id="4" name="Slide Number Placeholder 3">
            <a:extLst>
              <a:ext uri="{FF2B5EF4-FFF2-40B4-BE49-F238E27FC236}">
                <a16:creationId xmlns:a16="http://schemas.microsoft.com/office/drawing/2014/main" id="{D93F4983-AD43-D74B-A1EF-76A449F42170}"/>
              </a:ext>
            </a:extLst>
          </p:cNvPr>
          <p:cNvSpPr>
            <a:spLocks noGrp="1"/>
          </p:cNvSpPr>
          <p:nvPr>
            <p:ph type="sldNum" sz="quarter" idx="12"/>
          </p:nvPr>
        </p:nvSpPr>
        <p:spPr/>
        <p:txBody>
          <a:bodyPr/>
          <a:lstStyle/>
          <a:p>
            <a:fld id="{051C7006-7120-F341-A188-F97DDD913081}" type="slidenum">
              <a:rPr lang="en-US" smtClean="0"/>
              <a:pPr/>
              <a:t>4</a:t>
            </a:fld>
            <a:endParaRPr lang="en-US" dirty="0"/>
          </a:p>
        </p:txBody>
      </p:sp>
    </p:spTree>
    <p:extLst>
      <p:ext uri="{BB962C8B-B14F-4D97-AF65-F5344CB8AC3E}">
        <p14:creationId xmlns:p14="http://schemas.microsoft.com/office/powerpoint/2010/main" val="2739488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10580-4DDC-154F-ACB3-6ACE9565C423}"/>
              </a:ext>
            </a:extLst>
          </p:cNvPr>
          <p:cNvSpPr>
            <a:spLocks noGrp="1"/>
          </p:cNvSpPr>
          <p:nvPr>
            <p:ph type="title"/>
          </p:nvPr>
        </p:nvSpPr>
        <p:spPr/>
        <p:txBody>
          <a:bodyPr>
            <a:normAutofit/>
          </a:bodyPr>
          <a:lstStyle/>
          <a:p>
            <a:r>
              <a:rPr lang="en-US" dirty="0"/>
              <a:t>Assignment 1: Dataset Information</a:t>
            </a:r>
          </a:p>
        </p:txBody>
      </p:sp>
      <p:sp>
        <p:nvSpPr>
          <p:cNvPr id="3" name="Content Placeholder 2">
            <a:extLst>
              <a:ext uri="{FF2B5EF4-FFF2-40B4-BE49-F238E27FC236}">
                <a16:creationId xmlns:a16="http://schemas.microsoft.com/office/drawing/2014/main" id="{C53413F3-1385-B944-98BE-B751B7050983}"/>
              </a:ext>
            </a:extLst>
          </p:cNvPr>
          <p:cNvSpPr>
            <a:spLocks noGrp="1"/>
          </p:cNvSpPr>
          <p:nvPr>
            <p:ph idx="1"/>
          </p:nvPr>
        </p:nvSpPr>
        <p:spPr>
          <a:xfrm>
            <a:off x="609600" y="1600202"/>
            <a:ext cx="10972800" cy="5121274"/>
          </a:xfrm>
        </p:spPr>
        <p:txBody>
          <a:bodyPr>
            <a:normAutofit fontScale="70000" lnSpcReduction="20000"/>
          </a:bodyPr>
          <a:lstStyle/>
          <a:p>
            <a:r>
              <a:rPr lang="en-US" dirty="0"/>
              <a:t>For this problem, you will be working with COVID-19 sequence processing data from Kaggle. The dataset contains data about the processing of COVID-19 sequences by different countries over time. It comes as a Comma-Separated Value (CSV) file. It includes the following six columns:</a:t>
            </a:r>
          </a:p>
          <a:p>
            <a:pPr lvl="1"/>
            <a:r>
              <a:rPr lang="en-US" b="1" dirty="0"/>
              <a:t>location</a:t>
            </a:r>
            <a:r>
              <a:rPr lang="en-US" dirty="0"/>
              <a:t>: the country for which the information is provided</a:t>
            </a:r>
          </a:p>
          <a:p>
            <a:pPr lvl="1"/>
            <a:r>
              <a:rPr lang="en-US" b="1" dirty="0"/>
              <a:t>date</a:t>
            </a:r>
            <a:r>
              <a:rPr lang="en-US" dirty="0"/>
              <a:t>: the date of the data entry</a:t>
            </a:r>
          </a:p>
          <a:p>
            <a:pPr lvl="1"/>
            <a:r>
              <a:rPr lang="en-US" b="1" dirty="0"/>
              <a:t>variant</a:t>
            </a:r>
            <a:r>
              <a:rPr lang="en-US" dirty="0"/>
              <a:t>: the COVID-19 variant for the data entry</a:t>
            </a:r>
          </a:p>
          <a:p>
            <a:pPr lvl="1"/>
            <a:r>
              <a:rPr lang="en-US" b="1" dirty="0" err="1"/>
              <a:t>num_sequences</a:t>
            </a:r>
            <a:r>
              <a:rPr lang="en-US" dirty="0"/>
              <a:t>: the number of sequences </a:t>
            </a:r>
            <a:r>
              <a:rPr lang="en-US" i="1" dirty="0"/>
              <a:t>processed</a:t>
            </a:r>
            <a:r>
              <a:rPr lang="en-US" dirty="0"/>
              <a:t> (for the country, variant, and date)</a:t>
            </a:r>
          </a:p>
          <a:p>
            <a:pPr lvl="1"/>
            <a:r>
              <a:rPr lang="en-US" b="1" dirty="0" err="1"/>
              <a:t>num_sequences_total</a:t>
            </a:r>
            <a:r>
              <a:rPr lang="en-US" dirty="0"/>
              <a:t>: the total number of sequences </a:t>
            </a:r>
            <a:r>
              <a:rPr lang="en-US" i="1" dirty="0"/>
              <a:t>available</a:t>
            </a:r>
            <a:r>
              <a:rPr lang="en-US" dirty="0"/>
              <a:t> (for the country, variant, and date)</a:t>
            </a:r>
          </a:p>
          <a:p>
            <a:pPr lvl="1"/>
            <a:r>
              <a:rPr lang="en-US" b="1" dirty="0" err="1"/>
              <a:t>perc_sequences</a:t>
            </a:r>
            <a:r>
              <a:rPr lang="en-US" dirty="0"/>
              <a:t>: the percentage of the available number of sequences that were processed (</a:t>
            </a:r>
            <a:r>
              <a:rPr lang="en-US" i="1" dirty="0"/>
              <a:t>Note: this value is out of 100</a:t>
            </a:r>
            <a:r>
              <a:rPr lang="en-US" dirty="0"/>
              <a:t>)</a:t>
            </a:r>
          </a:p>
          <a:p>
            <a:r>
              <a:rPr lang="en-US" dirty="0"/>
              <a:t>Each row (or data entry) in the dataset represents the processing of </a:t>
            </a:r>
            <a:r>
              <a:rPr lang="en-US" i="1" dirty="0"/>
              <a:t>one</a:t>
            </a:r>
            <a:r>
              <a:rPr lang="en-US" dirty="0"/>
              <a:t> variant by </a:t>
            </a:r>
            <a:r>
              <a:rPr lang="en-US" i="1" dirty="0"/>
              <a:t>one</a:t>
            </a:r>
            <a:r>
              <a:rPr lang="en-US" dirty="0"/>
              <a:t> country on </a:t>
            </a:r>
            <a:r>
              <a:rPr lang="en-US" i="1" dirty="0"/>
              <a:t>one</a:t>
            </a:r>
            <a:r>
              <a:rPr lang="en-US" dirty="0"/>
              <a:t> day.</a:t>
            </a:r>
          </a:p>
          <a:p>
            <a:r>
              <a:rPr lang="en-US" sz="2600" dirty="0"/>
              <a:t>A copy of this dataset is provided to you. However, if you want to, you can also find the dataset here: </a:t>
            </a:r>
            <a:r>
              <a:rPr lang="en-US" sz="2600" u="sng" dirty="0">
                <a:hlinkClick r:id="rId2"/>
              </a:rPr>
              <a:t>https://www.kaggle.com/yamqwe/omicron-covid19-variant-daily-cases?select=covid-variants.csv</a:t>
            </a:r>
            <a:endParaRPr lang="en-US" sz="2600" u="sng" dirty="0"/>
          </a:p>
          <a:p>
            <a:endParaRPr lang="en-US" dirty="0"/>
          </a:p>
        </p:txBody>
      </p:sp>
      <p:sp>
        <p:nvSpPr>
          <p:cNvPr id="4" name="Slide Number Placeholder 3">
            <a:extLst>
              <a:ext uri="{FF2B5EF4-FFF2-40B4-BE49-F238E27FC236}">
                <a16:creationId xmlns:a16="http://schemas.microsoft.com/office/drawing/2014/main" id="{F37E204C-67D4-784F-8F96-473FD3EBEED9}"/>
              </a:ext>
            </a:extLst>
          </p:cNvPr>
          <p:cNvSpPr>
            <a:spLocks noGrp="1"/>
          </p:cNvSpPr>
          <p:nvPr>
            <p:ph type="sldNum" sz="quarter" idx="12"/>
          </p:nvPr>
        </p:nvSpPr>
        <p:spPr/>
        <p:txBody>
          <a:bodyPr/>
          <a:lstStyle/>
          <a:p>
            <a:fld id="{051C7006-7120-F341-A188-F97DDD913081}" type="slidenum">
              <a:rPr lang="en-US" smtClean="0"/>
              <a:pPr/>
              <a:t>5</a:t>
            </a:fld>
            <a:endParaRPr lang="en-US" dirty="0"/>
          </a:p>
        </p:txBody>
      </p:sp>
    </p:spTree>
    <p:extLst>
      <p:ext uri="{BB962C8B-B14F-4D97-AF65-F5344CB8AC3E}">
        <p14:creationId xmlns:p14="http://schemas.microsoft.com/office/powerpoint/2010/main" val="3011402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46FDD6-41FB-C841-BA3F-93CFA2D32EFB}"/>
              </a:ext>
            </a:extLst>
          </p:cNvPr>
          <p:cNvSpPr>
            <a:spLocks noGrp="1"/>
          </p:cNvSpPr>
          <p:nvPr>
            <p:ph type="title"/>
          </p:nvPr>
        </p:nvSpPr>
        <p:spPr/>
        <p:txBody>
          <a:bodyPr/>
          <a:lstStyle/>
          <a:p>
            <a:r>
              <a:rPr lang="en-US" dirty="0"/>
              <a:t>Assignment 1: Problem 1</a:t>
            </a:r>
          </a:p>
        </p:txBody>
      </p:sp>
      <p:sp>
        <p:nvSpPr>
          <p:cNvPr id="3" name="Content Placeholder 2">
            <a:extLst>
              <a:ext uri="{FF2B5EF4-FFF2-40B4-BE49-F238E27FC236}">
                <a16:creationId xmlns:a16="http://schemas.microsoft.com/office/drawing/2014/main" id="{FE28B0C7-548E-1344-AB80-014975268C65}"/>
              </a:ext>
            </a:extLst>
          </p:cNvPr>
          <p:cNvSpPr>
            <a:spLocks noGrp="1"/>
          </p:cNvSpPr>
          <p:nvPr>
            <p:ph idx="1"/>
          </p:nvPr>
        </p:nvSpPr>
        <p:spPr/>
        <p:txBody>
          <a:bodyPr>
            <a:normAutofit fontScale="70000" lnSpcReduction="20000"/>
          </a:bodyPr>
          <a:lstStyle/>
          <a:p>
            <a:r>
              <a:rPr lang="en-US" dirty="0"/>
              <a:t>The three main variants of COVID-19 that we have experienced in the United States are:</a:t>
            </a:r>
          </a:p>
          <a:p>
            <a:pPr lvl="1"/>
            <a:r>
              <a:rPr lang="en-US" dirty="0"/>
              <a:t>Alpha</a:t>
            </a:r>
          </a:p>
          <a:p>
            <a:pPr lvl="1"/>
            <a:r>
              <a:rPr lang="en-US" dirty="0"/>
              <a:t>Delta</a:t>
            </a:r>
          </a:p>
          <a:p>
            <a:pPr lvl="1"/>
            <a:r>
              <a:rPr lang="en-US" dirty="0"/>
              <a:t>Omicron</a:t>
            </a:r>
          </a:p>
          <a:p>
            <a:pPr marL="457200" lvl="1" indent="0">
              <a:buNone/>
            </a:pPr>
            <a:endParaRPr lang="en-US" dirty="0"/>
          </a:p>
          <a:p>
            <a:r>
              <a:rPr lang="en-US" dirty="0"/>
              <a:t>However, there are many other variants recognized by the WHO.</a:t>
            </a:r>
          </a:p>
          <a:p>
            <a:pPr marL="0" indent="0">
              <a:buNone/>
            </a:pPr>
            <a:endParaRPr lang="en-US" dirty="0"/>
          </a:p>
          <a:p>
            <a:r>
              <a:rPr lang="en-US" dirty="0"/>
              <a:t>For this problem, determine which other variants are included in the dataset. Additionally, sort the variant names alphanumerically.</a:t>
            </a:r>
          </a:p>
          <a:p>
            <a:pPr marL="0" indent="0">
              <a:buNone/>
            </a:pPr>
            <a:endParaRPr lang="en-US" dirty="0"/>
          </a:p>
          <a:p>
            <a:r>
              <a:rPr lang="en-US" i="1" dirty="0"/>
              <a:t>Note: the </a:t>
            </a:r>
            <a:r>
              <a:rPr lang="en-US" b="1" i="1" dirty="0"/>
              <a:t>variants</a:t>
            </a:r>
            <a:r>
              <a:rPr lang="en-US" i="1" dirty="0"/>
              <a:t> column contains 2 “catch-all” categories called “</a:t>
            </a:r>
            <a:r>
              <a:rPr lang="en-US" i="1" dirty="0" err="1"/>
              <a:t>non_who</a:t>
            </a:r>
            <a:r>
              <a:rPr lang="en-US" i="1" dirty="0"/>
              <a:t>” and “others.” Do </a:t>
            </a:r>
            <a:r>
              <a:rPr lang="en-US" b="1" i="1" dirty="0"/>
              <a:t>NOT</a:t>
            </a:r>
            <a:r>
              <a:rPr lang="en-US" i="1" dirty="0"/>
              <a:t> include these categories in the list.</a:t>
            </a:r>
            <a:endParaRPr lang="en-US" dirty="0"/>
          </a:p>
          <a:p>
            <a:endParaRPr lang="en-US" dirty="0"/>
          </a:p>
        </p:txBody>
      </p:sp>
      <p:sp>
        <p:nvSpPr>
          <p:cNvPr id="4" name="Slide Number Placeholder 3">
            <a:extLst>
              <a:ext uri="{FF2B5EF4-FFF2-40B4-BE49-F238E27FC236}">
                <a16:creationId xmlns:a16="http://schemas.microsoft.com/office/drawing/2014/main" id="{83698F5D-EA1C-424A-ACD5-F719E91E1FC5}"/>
              </a:ext>
            </a:extLst>
          </p:cNvPr>
          <p:cNvSpPr>
            <a:spLocks noGrp="1"/>
          </p:cNvSpPr>
          <p:nvPr>
            <p:ph type="sldNum" sz="quarter" idx="12"/>
          </p:nvPr>
        </p:nvSpPr>
        <p:spPr/>
        <p:txBody>
          <a:bodyPr/>
          <a:lstStyle/>
          <a:p>
            <a:fld id="{051C7006-7120-F341-A188-F97DDD913081}" type="slidenum">
              <a:rPr lang="en-US" smtClean="0"/>
              <a:pPr/>
              <a:t>6</a:t>
            </a:fld>
            <a:endParaRPr lang="en-US" dirty="0"/>
          </a:p>
        </p:txBody>
      </p:sp>
    </p:spTree>
    <p:extLst>
      <p:ext uri="{BB962C8B-B14F-4D97-AF65-F5344CB8AC3E}">
        <p14:creationId xmlns:p14="http://schemas.microsoft.com/office/powerpoint/2010/main" val="3859106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3D8C4-3579-134E-9498-041D0E2002C9}"/>
              </a:ext>
            </a:extLst>
          </p:cNvPr>
          <p:cNvSpPr>
            <a:spLocks noGrp="1"/>
          </p:cNvSpPr>
          <p:nvPr>
            <p:ph type="title"/>
          </p:nvPr>
        </p:nvSpPr>
        <p:spPr/>
        <p:txBody>
          <a:bodyPr>
            <a:normAutofit/>
          </a:bodyPr>
          <a:lstStyle/>
          <a:p>
            <a:r>
              <a:rPr lang="en-US" dirty="0"/>
              <a:t>Assignment 1: Problem 2</a:t>
            </a:r>
          </a:p>
        </p:txBody>
      </p:sp>
      <p:sp>
        <p:nvSpPr>
          <p:cNvPr id="3" name="Content Placeholder 2">
            <a:extLst>
              <a:ext uri="{FF2B5EF4-FFF2-40B4-BE49-F238E27FC236}">
                <a16:creationId xmlns:a16="http://schemas.microsoft.com/office/drawing/2014/main" id="{FDFF357F-BE2E-634B-A2CB-3F364CA9462D}"/>
              </a:ext>
            </a:extLst>
          </p:cNvPr>
          <p:cNvSpPr>
            <a:spLocks noGrp="1"/>
          </p:cNvSpPr>
          <p:nvPr>
            <p:ph idx="1"/>
          </p:nvPr>
        </p:nvSpPr>
        <p:spPr/>
        <p:txBody>
          <a:bodyPr/>
          <a:lstStyle/>
          <a:p>
            <a:pPr marL="0" indent="0">
              <a:buNone/>
            </a:pPr>
            <a:endParaRPr lang="en-US" dirty="0"/>
          </a:p>
          <a:p>
            <a:r>
              <a:rPr lang="en-US" dirty="0"/>
              <a:t>Determine which variant of COVID-19 has the most sequences processed across the entire dataset.</a:t>
            </a:r>
          </a:p>
          <a:p>
            <a:endParaRPr lang="en-US" dirty="0"/>
          </a:p>
        </p:txBody>
      </p:sp>
      <p:sp>
        <p:nvSpPr>
          <p:cNvPr id="4" name="Slide Number Placeholder 3">
            <a:extLst>
              <a:ext uri="{FF2B5EF4-FFF2-40B4-BE49-F238E27FC236}">
                <a16:creationId xmlns:a16="http://schemas.microsoft.com/office/drawing/2014/main" id="{A5F95561-5E30-2A4F-BE2F-227C498A575F}"/>
              </a:ext>
            </a:extLst>
          </p:cNvPr>
          <p:cNvSpPr>
            <a:spLocks noGrp="1"/>
          </p:cNvSpPr>
          <p:nvPr>
            <p:ph type="sldNum" sz="quarter" idx="12"/>
          </p:nvPr>
        </p:nvSpPr>
        <p:spPr/>
        <p:txBody>
          <a:bodyPr/>
          <a:lstStyle/>
          <a:p>
            <a:fld id="{051C7006-7120-F341-A188-F97DDD913081}" type="slidenum">
              <a:rPr lang="en-US" smtClean="0"/>
              <a:pPr/>
              <a:t>7</a:t>
            </a:fld>
            <a:endParaRPr lang="en-US" dirty="0"/>
          </a:p>
        </p:txBody>
      </p:sp>
    </p:spTree>
    <p:extLst>
      <p:ext uri="{BB962C8B-B14F-4D97-AF65-F5344CB8AC3E}">
        <p14:creationId xmlns:p14="http://schemas.microsoft.com/office/powerpoint/2010/main" val="8616055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5EDF5-83A8-514B-A4A7-36C0F017ED91}"/>
              </a:ext>
            </a:extLst>
          </p:cNvPr>
          <p:cNvSpPr>
            <a:spLocks noGrp="1"/>
          </p:cNvSpPr>
          <p:nvPr>
            <p:ph type="title"/>
          </p:nvPr>
        </p:nvSpPr>
        <p:spPr/>
        <p:txBody>
          <a:bodyPr>
            <a:normAutofit/>
          </a:bodyPr>
          <a:lstStyle/>
          <a:p>
            <a:r>
              <a:rPr lang="en-US" dirty="0"/>
              <a:t>Assignment 1: Problem 3</a:t>
            </a:r>
          </a:p>
        </p:txBody>
      </p:sp>
      <p:sp>
        <p:nvSpPr>
          <p:cNvPr id="3" name="Content Placeholder 2">
            <a:extLst>
              <a:ext uri="{FF2B5EF4-FFF2-40B4-BE49-F238E27FC236}">
                <a16:creationId xmlns:a16="http://schemas.microsoft.com/office/drawing/2014/main" id="{C6457AF0-2CFD-CE41-8706-5E8CE6EB5575}"/>
              </a:ext>
            </a:extLst>
          </p:cNvPr>
          <p:cNvSpPr>
            <a:spLocks noGrp="1"/>
          </p:cNvSpPr>
          <p:nvPr>
            <p:ph idx="1"/>
          </p:nvPr>
        </p:nvSpPr>
        <p:spPr/>
        <p:txBody>
          <a:bodyPr/>
          <a:lstStyle/>
          <a:p>
            <a:r>
              <a:rPr lang="en-US" dirty="0"/>
              <a:t>Determine which country processed sequences across </a:t>
            </a:r>
            <a:r>
              <a:rPr lang="en-US" b="1" dirty="0"/>
              <a:t>all</a:t>
            </a:r>
            <a:r>
              <a:rPr lang="en-US" dirty="0"/>
              <a:t> variants (including the “catch-all” categories). The output should be the name of a single country.</a:t>
            </a:r>
          </a:p>
          <a:p>
            <a:endParaRPr lang="en-US" dirty="0"/>
          </a:p>
        </p:txBody>
      </p:sp>
      <p:sp>
        <p:nvSpPr>
          <p:cNvPr id="4" name="Slide Number Placeholder 3">
            <a:extLst>
              <a:ext uri="{FF2B5EF4-FFF2-40B4-BE49-F238E27FC236}">
                <a16:creationId xmlns:a16="http://schemas.microsoft.com/office/drawing/2014/main" id="{03EFDF37-ADEF-9440-AE77-8B7C67183672}"/>
              </a:ext>
            </a:extLst>
          </p:cNvPr>
          <p:cNvSpPr>
            <a:spLocks noGrp="1"/>
          </p:cNvSpPr>
          <p:nvPr>
            <p:ph type="sldNum" sz="quarter" idx="12"/>
          </p:nvPr>
        </p:nvSpPr>
        <p:spPr/>
        <p:txBody>
          <a:bodyPr/>
          <a:lstStyle/>
          <a:p>
            <a:fld id="{051C7006-7120-F341-A188-F97DDD913081}" type="slidenum">
              <a:rPr lang="en-US" smtClean="0"/>
              <a:pPr/>
              <a:t>8</a:t>
            </a:fld>
            <a:endParaRPr lang="en-US" dirty="0"/>
          </a:p>
        </p:txBody>
      </p:sp>
    </p:spTree>
    <p:extLst>
      <p:ext uri="{BB962C8B-B14F-4D97-AF65-F5344CB8AC3E}">
        <p14:creationId xmlns:p14="http://schemas.microsoft.com/office/powerpoint/2010/main" val="533125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2EB26-B1D0-414B-A59E-3B7906A248D1}"/>
              </a:ext>
            </a:extLst>
          </p:cNvPr>
          <p:cNvSpPr>
            <a:spLocks noGrp="1"/>
          </p:cNvSpPr>
          <p:nvPr>
            <p:ph type="title"/>
          </p:nvPr>
        </p:nvSpPr>
        <p:spPr/>
        <p:txBody>
          <a:bodyPr>
            <a:normAutofit/>
          </a:bodyPr>
          <a:lstStyle/>
          <a:p>
            <a:r>
              <a:rPr lang="en-US" dirty="0"/>
              <a:t>Assignment 1: Problem 4</a:t>
            </a:r>
          </a:p>
        </p:txBody>
      </p:sp>
      <p:sp>
        <p:nvSpPr>
          <p:cNvPr id="3" name="Content Placeholder 2">
            <a:extLst>
              <a:ext uri="{FF2B5EF4-FFF2-40B4-BE49-F238E27FC236}">
                <a16:creationId xmlns:a16="http://schemas.microsoft.com/office/drawing/2014/main" id="{E35682BD-16DE-EE4D-9C67-C1ACD586BCB6}"/>
              </a:ext>
            </a:extLst>
          </p:cNvPr>
          <p:cNvSpPr>
            <a:spLocks noGrp="1"/>
          </p:cNvSpPr>
          <p:nvPr>
            <p:ph idx="1"/>
          </p:nvPr>
        </p:nvSpPr>
        <p:spPr/>
        <p:txBody>
          <a:bodyPr>
            <a:normAutofit fontScale="70000" lnSpcReduction="20000"/>
          </a:bodyPr>
          <a:lstStyle/>
          <a:p>
            <a:pPr marL="0" indent="0">
              <a:buNone/>
            </a:pPr>
            <a:r>
              <a:rPr lang="en-US" dirty="0"/>
              <a:t>Problem 4 has two parts.</a:t>
            </a:r>
          </a:p>
          <a:p>
            <a:pPr marL="0" indent="0">
              <a:buNone/>
            </a:pPr>
            <a:endParaRPr lang="en-US" dirty="0"/>
          </a:p>
          <a:p>
            <a:pPr marL="0" indent="0">
              <a:buNone/>
            </a:pPr>
            <a:r>
              <a:rPr lang="en-US" b="1" dirty="0"/>
              <a:t>Part A</a:t>
            </a:r>
            <a:r>
              <a:rPr lang="en-US" dirty="0"/>
              <a:t> </a:t>
            </a:r>
          </a:p>
          <a:p>
            <a:r>
              <a:rPr lang="en-US" dirty="0"/>
              <a:t>Determine which country did the best at processing sequences across the Alpha, Delta, and Omicron variants </a:t>
            </a:r>
            <a:r>
              <a:rPr lang="en-US" b="1" dirty="0"/>
              <a:t>only</a:t>
            </a:r>
            <a:r>
              <a:rPr lang="en-US" dirty="0"/>
              <a:t>. The output should be the name of a single country.</a:t>
            </a:r>
          </a:p>
          <a:p>
            <a:pPr marL="0" indent="0">
              <a:buNone/>
            </a:pPr>
            <a:endParaRPr lang="en-US" dirty="0"/>
          </a:p>
          <a:p>
            <a:pPr marL="0" indent="0">
              <a:buNone/>
            </a:pPr>
            <a:r>
              <a:rPr lang="en-US" b="1" dirty="0"/>
              <a:t>Part B</a:t>
            </a:r>
            <a:endParaRPr lang="en-US" dirty="0"/>
          </a:p>
          <a:p>
            <a:r>
              <a:rPr lang="en-US" dirty="0"/>
              <a:t>Determine the ranking of the United States at processing sequences across the Alpha, Delta, and Omicron variants </a:t>
            </a:r>
            <a:r>
              <a:rPr lang="en-US" b="1" dirty="0"/>
              <a:t>only</a:t>
            </a:r>
            <a:r>
              <a:rPr lang="en-US" dirty="0"/>
              <a:t>.</a:t>
            </a:r>
          </a:p>
          <a:p>
            <a:pPr marL="0" indent="0">
              <a:buNone/>
            </a:pPr>
            <a:endParaRPr lang="en-US" dirty="0"/>
          </a:p>
          <a:p>
            <a:r>
              <a:rPr lang="en-US" i="1" dirty="0"/>
              <a:t>Note: the best country overall should have a ranking of 1, but indexing in Python starts at 0</a:t>
            </a:r>
            <a:r>
              <a:rPr lang="en-US" dirty="0"/>
              <a:t>.</a:t>
            </a:r>
          </a:p>
        </p:txBody>
      </p:sp>
      <p:sp>
        <p:nvSpPr>
          <p:cNvPr id="4" name="Slide Number Placeholder 3">
            <a:extLst>
              <a:ext uri="{FF2B5EF4-FFF2-40B4-BE49-F238E27FC236}">
                <a16:creationId xmlns:a16="http://schemas.microsoft.com/office/drawing/2014/main" id="{B6C715E9-6505-384A-A567-517687FFA2FC}"/>
              </a:ext>
            </a:extLst>
          </p:cNvPr>
          <p:cNvSpPr>
            <a:spLocks noGrp="1"/>
          </p:cNvSpPr>
          <p:nvPr>
            <p:ph type="sldNum" sz="quarter" idx="12"/>
          </p:nvPr>
        </p:nvSpPr>
        <p:spPr/>
        <p:txBody>
          <a:bodyPr/>
          <a:lstStyle/>
          <a:p>
            <a:fld id="{051C7006-7120-F341-A188-F97DDD913081}" type="slidenum">
              <a:rPr lang="en-US" smtClean="0"/>
              <a:pPr/>
              <a:t>9</a:t>
            </a:fld>
            <a:endParaRPr lang="en-US" dirty="0"/>
          </a:p>
        </p:txBody>
      </p:sp>
    </p:spTree>
    <p:extLst>
      <p:ext uri="{BB962C8B-B14F-4D97-AF65-F5344CB8AC3E}">
        <p14:creationId xmlns:p14="http://schemas.microsoft.com/office/powerpoint/2010/main" val="4269963724"/>
      </p:ext>
    </p:extLst>
  </p:cSld>
  <p:clrMapOvr>
    <a:masterClrMapping/>
  </p:clrMapOvr>
</p:sld>
</file>

<file path=ppt/theme/theme1.xml><?xml version="1.0" encoding="utf-8"?>
<a:theme xmlns:a="http://schemas.openxmlformats.org/drawingml/2006/main" name="Title Screen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Content: Meta Inf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Fancy Picture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Charts">
  <a:themeElements>
    <a:clrScheme name="UT Theme 2013-10-16">
      <a:dk1>
        <a:srgbClr val="3D3D3F"/>
      </a:dk1>
      <a:lt1>
        <a:srgbClr val="FFFFFF"/>
      </a:lt1>
      <a:dk2>
        <a:srgbClr val="515151"/>
      </a:dk2>
      <a:lt2>
        <a:srgbClr val="EBE7DA"/>
      </a:lt2>
      <a:accent1>
        <a:srgbClr val="416884"/>
      </a:accent1>
      <a:accent2>
        <a:srgbClr val="60376B"/>
      </a:accent2>
      <a:accent3>
        <a:srgbClr val="F82D31"/>
      </a:accent3>
      <a:accent4>
        <a:srgbClr val="FA6F1C"/>
      </a:accent4>
      <a:accent5>
        <a:srgbClr val="A8BE4A"/>
      </a:accent5>
      <a:accent6>
        <a:srgbClr val="4A8370"/>
      </a:accent6>
      <a:hlink>
        <a:srgbClr val="0D4467"/>
      </a:hlink>
      <a:folHlink>
        <a:srgbClr val="33547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26929</TotalTime>
  <Words>703</Words>
  <Application>Microsoft Macintosh PowerPoint</Application>
  <PresentationFormat>Widescreen</PresentationFormat>
  <Paragraphs>79</Paragraphs>
  <Slides>13</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13</vt:i4>
      </vt:variant>
    </vt:vector>
  </HeadingPairs>
  <TitlesOfParts>
    <vt:vector size="20" baseType="lpstr">
      <vt:lpstr>Arial</vt:lpstr>
      <vt:lpstr>Calibri</vt:lpstr>
      <vt:lpstr>Georgia</vt:lpstr>
      <vt:lpstr>Title Screens</vt:lpstr>
      <vt:lpstr>Content: Meta Info</vt:lpstr>
      <vt:lpstr>Fancy Pictures</vt:lpstr>
      <vt:lpstr>Charts</vt:lpstr>
      <vt:lpstr>Lecture 1: Breakout Session</vt:lpstr>
      <vt:lpstr>PowerPoint Presentation</vt:lpstr>
      <vt:lpstr>Breakout Session</vt:lpstr>
      <vt:lpstr>Working Session </vt:lpstr>
      <vt:lpstr>Assignment 1: Dataset Information</vt:lpstr>
      <vt:lpstr>Assignment 1: Problem 1</vt:lpstr>
      <vt:lpstr>Assignment 1: Problem 2</vt:lpstr>
      <vt:lpstr>Assignment 1: Problem 3</vt:lpstr>
      <vt:lpstr>Assignment 1: Problem 4</vt:lpstr>
      <vt:lpstr>Assignment 1: Problem 5</vt:lpstr>
      <vt:lpstr>Assignment 1: Problem 6</vt:lpstr>
      <vt:lpstr>Implementation Requirements</vt:lpstr>
      <vt:lpstr>PowerPoint Presentation</vt:lpstr>
    </vt:vector>
  </TitlesOfParts>
  <Company>University of Tennessee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UT PowerPoint Template 2015 ver 1</dc:title>
  <dc:creator>England, Susan Elizabeth</dc:creator>
  <cp:lastModifiedBy>Taufer, Michela</cp:lastModifiedBy>
  <cp:revision>424</cp:revision>
  <cp:lastPrinted>2020-01-10T18:38:57Z</cp:lastPrinted>
  <dcterms:created xsi:type="dcterms:W3CDTF">2014-12-02T19:58:44Z</dcterms:created>
  <dcterms:modified xsi:type="dcterms:W3CDTF">2023-01-24T18:55:36Z</dcterms:modified>
</cp:coreProperties>
</file>